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48" r:id="rId5"/>
    <p:sldMasterId id="2147483855" r:id="rId6"/>
    <p:sldMasterId id="2147483711" r:id="rId7"/>
  </p:sldMasterIdLst>
  <p:notesMasterIdLst>
    <p:notesMasterId r:id="rId14"/>
  </p:notesMasterIdLst>
  <p:sldIdLst>
    <p:sldId id="259" r:id="rId8"/>
    <p:sldId id="260" r:id="rId9"/>
    <p:sldId id="261" r:id="rId10"/>
    <p:sldId id="262" r:id="rId11"/>
    <p:sldId id="263"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206901-AB50-5B05-C555-4F7C903E9241}" v="88" dt="2025-03-10T19:47:49.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82BF5-5ACD-4198-B73A-6111C4B48AF1}"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EC7AF-3132-48DB-9714-B93B923BB318}" type="slidenum">
              <a:rPr lang="en-US" smtClean="0"/>
              <a:t>‹#›</a:t>
            </a:fld>
            <a:endParaRPr lang="en-US"/>
          </a:p>
        </p:txBody>
      </p:sp>
    </p:spTree>
    <p:extLst>
      <p:ext uri="{BB962C8B-B14F-4D97-AF65-F5344CB8AC3E}">
        <p14:creationId xmlns:p14="http://schemas.microsoft.com/office/powerpoint/2010/main" val="123498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TFI- tool for implementation fidelity PBIS</a:t>
            </a:r>
          </a:p>
          <a:p>
            <a:r>
              <a:rPr lang="en-US"/>
              <a:t>Dashboard-How LEAs and schools are meeting the needs of diverse student population.</a:t>
            </a:r>
          </a:p>
        </p:txBody>
      </p:sp>
      <p:sp>
        <p:nvSpPr>
          <p:cNvPr id="4" name="Slide Number Placeholder 3"/>
          <p:cNvSpPr>
            <a:spLocks noGrp="1"/>
          </p:cNvSpPr>
          <p:nvPr>
            <p:ph type="sldNum" sz="quarter" idx="5"/>
          </p:nvPr>
        </p:nvSpPr>
        <p:spPr/>
        <p:txBody>
          <a:bodyPr/>
          <a:lstStyle/>
          <a:p>
            <a:fld id="{AB213040-B97E-4526-BEA8-04FB2E2ECD66}" type="slidenum">
              <a:rPr lang="en-US" smtClean="0"/>
              <a:t>3</a:t>
            </a:fld>
            <a:endParaRPr lang="en-US"/>
          </a:p>
        </p:txBody>
      </p:sp>
    </p:spTree>
    <p:extLst>
      <p:ext uri="{BB962C8B-B14F-4D97-AF65-F5344CB8AC3E}">
        <p14:creationId xmlns:p14="http://schemas.microsoft.com/office/powerpoint/2010/main" val="330443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Instructions: You can clip/post any, or all of the Academic Outcome indicators within the CA Dashboard, as long as the same indicator is used for the year-by-year comparisons.</a:t>
            </a:r>
          </a:p>
        </p:txBody>
      </p:sp>
      <p:sp>
        <p:nvSpPr>
          <p:cNvPr id="4" name="Slide Number Placeholder 3"/>
          <p:cNvSpPr>
            <a:spLocks noGrp="1"/>
          </p:cNvSpPr>
          <p:nvPr>
            <p:ph type="sldNum" sz="quarter" idx="5"/>
          </p:nvPr>
        </p:nvSpPr>
        <p:spPr/>
        <p:txBody>
          <a:bodyPr/>
          <a:lstStyle/>
          <a:p>
            <a:fld id="{57ECB41F-A43D-427D-9C99-AB38FD110692}" type="slidenum">
              <a:rPr lang="en-US" smtClean="0"/>
              <a:t>4</a:t>
            </a:fld>
            <a:endParaRPr lang="en-US"/>
          </a:p>
        </p:txBody>
      </p:sp>
    </p:spTree>
    <p:extLst>
      <p:ext uri="{BB962C8B-B14F-4D97-AF65-F5344CB8AC3E}">
        <p14:creationId xmlns:p14="http://schemas.microsoft.com/office/powerpoint/2010/main" val="391378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Instructions: You can clip/post any, or all of the Academic Outcome indicators within the CA Dashboard, as long as the same indicator is used for the year-by-year comparisons.</a:t>
            </a:r>
          </a:p>
          <a:p>
            <a:endParaRPr lang="en-US"/>
          </a:p>
        </p:txBody>
      </p:sp>
      <p:sp>
        <p:nvSpPr>
          <p:cNvPr id="4" name="Slide Number Placeholder 3"/>
          <p:cNvSpPr>
            <a:spLocks noGrp="1"/>
          </p:cNvSpPr>
          <p:nvPr>
            <p:ph type="sldNum" sz="quarter" idx="5"/>
          </p:nvPr>
        </p:nvSpPr>
        <p:spPr/>
        <p:txBody>
          <a:bodyPr/>
          <a:lstStyle/>
          <a:p>
            <a:fld id="{57ECB41F-A43D-427D-9C99-AB38FD110692}" type="slidenum">
              <a:rPr lang="en-US" smtClean="0"/>
              <a:t>5</a:t>
            </a:fld>
            <a:endParaRPr lang="en-US"/>
          </a:p>
        </p:txBody>
      </p:sp>
    </p:spTree>
    <p:extLst>
      <p:ext uri="{BB962C8B-B14F-4D97-AF65-F5344CB8AC3E}">
        <p14:creationId xmlns:p14="http://schemas.microsoft.com/office/powerpoint/2010/main" val="387062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D30A8-C596-1BC3-F28E-39BF4D377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B72A3-C9DE-2E53-A279-B6A32CAEC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64AEB-30DE-31CF-1757-4B5754B0E082}"/>
              </a:ext>
            </a:extLst>
          </p:cNvPr>
          <p:cNvSpPr>
            <a:spLocks noGrp="1"/>
          </p:cNvSpPr>
          <p:nvPr>
            <p:ph type="body" idx="1"/>
          </p:nvPr>
        </p:nvSpPr>
        <p:spPr/>
        <p:txBody>
          <a:bodyPr/>
          <a:lstStyle/>
          <a:p>
            <a:pPr defTabSz="931774">
              <a:defRPr/>
            </a:pPr>
            <a:r>
              <a:rPr lang="en-US"/>
              <a:t>Instructions: You can clip/post any, or all of the Academic Outcome indicators within the CA Dashboard, as long as the same indicator is used for the year-by-year comparisons.</a:t>
            </a:r>
          </a:p>
          <a:p>
            <a:endParaRPr lang="en-US"/>
          </a:p>
        </p:txBody>
      </p:sp>
      <p:sp>
        <p:nvSpPr>
          <p:cNvPr id="4" name="Slide Number Placeholder 3">
            <a:extLst>
              <a:ext uri="{FF2B5EF4-FFF2-40B4-BE49-F238E27FC236}">
                <a16:creationId xmlns:a16="http://schemas.microsoft.com/office/drawing/2014/main" id="{358F755C-5647-83AF-C6ED-EC8633444C37}"/>
              </a:ext>
            </a:extLst>
          </p:cNvPr>
          <p:cNvSpPr>
            <a:spLocks noGrp="1"/>
          </p:cNvSpPr>
          <p:nvPr>
            <p:ph type="sldNum" sz="quarter" idx="5"/>
          </p:nvPr>
        </p:nvSpPr>
        <p:spPr/>
        <p:txBody>
          <a:bodyPr/>
          <a:lstStyle/>
          <a:p>
            <a:fld id="{57ECB41F-A43D-427D-9C99-AB38FD110692}" type="slidenum">
              <a:rPr lang="en-US" smtClean="0"/>
              <a:t>6</a:t>
            </a:fld>
            <a:endParaRPr lang="en-US"/>
          </a:p>
        </p:txBody>
      </p:sp>
    </p:spTree>
    <p:extLst>
      <p:ext uri="{BB962C8B-B14F-4D97-AF65-F5344CB8AC3E}">
        <p14:creationId xmlns:p14="http://schemas.microsoft.com/office/powerpoint/2010/main" val="252938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1B74-6196-CAF3-09FB-590236F1DC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AD8871-9157-3715-9134-B95CE9085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63FBEA-078B-79F7-F981-3562AF271BF9}"/>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5" name="Footer Placeholder 4">
            <a:extLst>
              <a:ext uri="{FF2B5EF4-FFF2-40B4-BE49-F238E27FC236}">
                <a16:creationId xmlns:a16="http://schemas.microsoft.com/office/drawing/2014/main" id="{E7182EA9-F673-7F5A-73D6-97401115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4EBBC-C294-AD35-CB01-42269CAB3E63}"/>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1295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0E54-BFF6-0BEE-E5CF-62D4565B29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E88B54-A2B9-762B-FC43-705A53C3CE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EC204-4BBA-DC3B-3494-9A7927239115}"/>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5" name="Footer Placeholder 4">
            <a:extLst>
              <a:ext uri="{FF2B5EF4-FFF2-40B4-BE49-F238E27FC236}">
                <a16:creationId xmlns:a16="http://schemas.microsoft.com/office/drawing/2014/main" id="{D02E5633-8E0F-D714-D24E-173BEE938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CB508-8FCB-B609-8C1D-F8093DCE2F63}"/>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357019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B7240-A394-51D7-96AF-89EF1FDB50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E06702-FF12-1672-E9BF-ABA533AC36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41E9D-999D-B058-9C15-4AC6D5AD9E3B}"/>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5" name="Footer Placeholder 4">
            <a:extLst>
              <a:ext uri="{FF2B5EF4-FFF2-40B4-BE49-F238E27FC236}">
                <a16:creationId xmlns:a16="http://schemas.microsoft.com/office/drawing/2014/main" id="{1E2E2804-EBA5-EDBF-EFF8-704EEAEF8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638F6-98E7-9976-8A35-F51DB2D05FDA}"/>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2231691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22" name="Picture 21" descr="A close-up of a red surface&#10;&#10;Description automatically generated">
            <a:extLst>
              <a:ext uri="{FF2B5EF4-FFF2-40B4-BE49-F238E27FC236}">
                <a16:creationId xmlns:a16="http://schemas.microsoft.com/office/drawing/2014/main" id="{19011050-9873-FD29-F2EA-74974D4C5F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6"/>
          <a:stretch/>
        </p:blipFill>
        <p:spPr>
          <a:xfrm>
            <a:off x="0" y="3239754"/>
            <a:ext cx="12192001" cy="3618245"/>
          </a:xfrm>
          <a:prstGeom prst="rect">
            <a:avLst/>
          </a:prstGeom>
        </p:spPr>
      </p:pic>
      <p:sp>
        <p:nvSpPr>
          <p:cNvPr id="238" name="Freeform: Shape 237">
            <a:extLst>
              <a:ext uri="{FF2B5EF4-FFF2-40B4-BE49-F238E27FC236}">
                <a16:creationId xmlns:a16="http://schemas.microsoft.com/office/drawing/2014/main" id="{59921445-EFE3-2A42-9B28-73DEF59DCD3D}"/>
              </a:ext>
            </a:extLst>
          </p:cNvPr>
          <p:cNvSpPr/>
          <p:nvPr userDrawn="1"/>
        </p:nvSpPr>
        <p:spPr>
          <a:xfrm>
            <a:off x="551815" y="1"/>
            <a:ext cx="3190412" cy="6498915"/>
          </a:xfrm>
          <a:custGeom>
            <a:avLst/>
            <a:gdLst>
              <a:gd name="connsiteX0" fmla="*/ 597910 w 3190412"/>
              <a:gd name="connsiteY0" fmla="*/ 6200063 h 6498915"/>
              <a:gd name="connsiteX1" fmla="*/ 693689 w 3190412"/>
              <a:gd name="connsiteY1" fmla="*/ 6276990 h 6498915"/>
              <a:gd name="connsiteX2" fmla="*/ 815975 w 3190412"/>
              <a:gd name="connsiteY2" fmla="*/ 6334673 h 6498915"/>
              <a:gd name="connsiteX3" fmla="*/ 812118 w 3190412"/>
              <a:gd name="connsiteY3" fmla="*/ 6346078 h 6498915"/>
              <a:gd name="connsiteX4" fmla="*/ 695979 w 3190412"/>
              <a:gd name="connsiteY4" fmla="*/ 6308145 h 6498915"/>
              <a:gd name="connsiteX5" fmla="*/ 587005 w 3190412"/>
              <a:gd name="connsiteY5" fmla="*/ 6210193 h 6498915"/>
              <a:gd name="connsiteX6" fmla="*/ 597910 w 3190412"/>
              <a:gd name="connsiteY6" fmla="*/ 6200063 h 6498915"/>
              <a:gd name="connsiteX7" fmla="*/ 486792 w 3190412"/>
              <a:gd name="connsiteY7" fmla="*/ 6037114 h 6498915"/>
              <a:gd name="connsiteX8" fmla="*/ 488431 w 3190412"/>
              <a:gd name="connsiteY8" fmla="*/ 6081140 h 6498915"/>
              <a:gd name="connsiteX9" fmla="*/ 654435 w 3190412"/>
              <a:gd name="connsiteY9" fmla="*/ 6373218 h 6498915"/>
              <a:gd name="connsiteX10" fmla="*/ 842997 w 3190412"/>
              <a:gd name="connsiteY10" fmla="*/ 6471593 h 6498915"/>
              <a:gd name="connsiteX11" fmla="*/ 912807 w 3190412"/>
              <a:gd name="connsiteY11" fmla="*/ 6469778 h 6498915"/>
              <a:gd name="connsiteX12" fmla="*/ 971634 w 3190412"/>
              <a:gd name="connsiteY12" fmla="*/ 6395244 h 6498915"/>
              <a:gd name="connsiteX13" fmla="*/ 944976 w 3190412"/>
              <a:gd name="connsiteY13" fmla="*/ 6277226 h 6498915"/>
              <a:gd name="connsiteX14" fmla="*/ 874532 w 3190412"/>
              <a:gd name="connsiteY14" fmla="*/ 6237798 h 6498915"/>
              <a:gd name="connsiteX15" fmla="*/ 612747 w 3190412"/>
              <a:gd name="connsiteY15" fmla="*/ 6129434 h 6498915"/>
              <a:gd name="connsiteX16" fmla="*/ 527615 w 3190412"/>
              <a:gd name="connsiteY16" fmla="*/ 6040994 h 6498915"/>
              <a:gd name="connsiteX17" fmla="*/ 571672 w 3190412"/>
              <a:gd name="connsiteY17" fmla="*/ 6170315 h 6498915"/>
              <a:gd name="connsiteX18" fmla="*/ 556388 w 3190412"/>
              <a:gd name="connsiteY18" fmla="*/ 6175108 h 6498915"/>
              <a:gd name="connsiteX19" fmla="*/ 556013 w 3190412"/>
              <a:gd name="connsiteY19" fmla="*/ 6174410 h 6498915"/>
              <a:gd name="connsiteX20" fmla="*/ 547634 w 3190412"/>
              <a:gd name="connsiteY20" fmla="*/ 6171423 h 6498915"/>
              <a:gd name="connsiteX21" fmla="*/ 486792 w 3190412"/>
              <a:gd name="connsiteY21" fmla="*/ 6037114 h 6498915"/>
              <a:gd name="connsiteX22" fmla="*/ 606508 w 3190412"/>
              <a:gd name="connsiteY22" fmla="*/ 5863209 h 6498915"/>
              <a:gd name="connsiteX23" fmla="*/ 640895 w 3190412"/>
              <a:gd name="connsiteY23" fmla="*/ 5893575 h 6498915"/>
              <a:gd name="connsiteX24" fmla="*/ 627522 w 3190412"/>
              <a:gd name="connsiteY24" fmla="*/ 5911115 h 6498915"/>
              <a:gd name="connsiteX25" fmla="*/ 597929 w 3190412"/>
              <a:gd name="connsiteY25" fmla="*/ 5874582 h 6498915"/>
              <a:gd name="connsiteX26" fmla="*/ 606508 w 3190412"/>
              <a:gd name="connsiteY26" fmla="*/ 5863209 h 6498915"/>
              <a:gd name="connsiteX27" fmla="*/ 428441 w 3190412"/>
              <a:gd name="connsiteY27" fmla="*/ 5844526 h 6498915"/>
              <a:gd name="connsiteX28" fmla="*/ 269261 w 3190412"/>
              <a:gd name="connsiteY28" fmla="*/ 6054436 h 6498915"/>
              <a:gd name="connsiteX29" fmla="*/ 264591 w 3190412"/>
              <a:gd name="connsiteY29" fmla="*/ 6220295 h 6498915"/>
              <a:gd name="connsiteX30" fmla="*/ 433558 w 3190412"/>
              <a:gd name="connsiteY30" fmla="*/ 6201437 h 6498915"/>
              <a:gd name="connsiteX31" fmla="*/ 464486 w 3190412"/>
              <a:gd name="connsiteY31" fmla="*/ 6121707 h 6498915"/>
              <a:gd name="connsiteX32" fmla="*/ 459927 w 3190412"/>
              <a:gd name="connsiteY32" fmla="*/ 6001543 h 6498915"/>
              <a:gd name="connsiteX33" fmla="*/ 447298 w 3190412"/>
              <a:gd name="connsiteY33" fmla="*/ 6024218 h 6498915"/>
              <a:gd name="connsiteX34" fmla="*/ 426054 w 3190412"/>
              <a:gd name="connsiteY34" fmla="*/ 6066729 h 6498915"/>
              <a:gd name="connsiteX35" fmla="*/ 408176 w 3190412"/>
              <a:gd name="connsiteY35" fmla="*/ 6087095 h 6498915"/>
              <a:gd name="connsiteX36" fmla="*/ 403251 w 3190412"/>
              <a:gd name="connsiteY36" fmla="*/ 6072987 h 6498915"/>
              <a:gd name="connsiteX37" fmla="*/ 408136 w 3190412"/>
              <a:gd name="connsiteY37" fmla="*/ 6056395 h 6498915"/>
              <a:gd name="connsiteX38" fmla="*/ 423427 w 3190412"/>
              <a:gd name="connsiteY38" fmla="*/ 6026414 h 6498915"/>
              <a:gd name="connsiteX39" fmla="*/ 443894 w 3190412"/>
              <a:gd name="connsiteY39" fmla="*/ 5983489 h 6498915"/>
              <a:gd name="connsiteX40" fmla="*/ 447941 w 3190412"/>
              <a:gd name="connsiteY40" fmla="*/ 5954476 h 6498915"/>
              <a:gd name="connsiteX41" fmla="*/ 456619 w 3190412"/>
              <a:gd name="connsiteY41" fmla="*/ 5946647 h 6498915"/>
              <a:gd name="connsiteX42" fmla="*/ 449057 w 3190412"/>
              <a:gd name="connsiteY42" fmla="*/ 5921152 h 6498915"/>
              <a:gd name="connsiteX43" fmla="*/ 447888 w 3190412"/>
              <a:gd name="connsiteY43" fmla="*/ 5924268 h 6498915"/>
              <a:gd name="connsiteX44" fmla="*/ 438452 w 3190412"/>
              <a:gd name="connsiteY44" fmla="*/ 5959626 h 6498915"/>
              <a:gd name="connsiteX45" fmla="*/ 407323 w 3190412"/>
              <a:gd name="connsiteY45" fmla="*/ 6003831 h 6498915"/>
              <a:gd name="connsiteX46" fmla="*/ 400797 w 3190412"/>
              <a:gd name="connsiteY46" fmla="*/ 5987122 h 6498915"/>
              <a:gd name="connsiteX47" fmla="*/ 416706 w 3190412"/>
              <a:gd name="connsiteY47" fmla="*/ 5948990 h 6498915"/>
              <a:gd name="connsiteX48" fmla="*/ 424162 w 3190412"/>
              <a:gd name="connsiteY48" fmla="*/ 5914070 h 6498915"/>
              <a:gd name="connsiteX49" fmla="*/ 432449 w 3190412"/>
              <a:gd name="connsiteY49" fmla="*/ 5888323 h 6498915"/>
              <a:gd name="connsiteX50" fmla="*/ 437685 w 3190412"/>
              <a:gd name="connsiteY50" fmla="*/ 5880399 h 6498915"/>
              <a:gd name="connsiteX51" fmla="*/ 428441 w 3190412"/>
              <a:gd name="connsiteY51" fmla="*/ 5844526 h 6498915"/>
              <a:gd name="connsiteX52" fmla="*/ 654873 w 3190412"/>
              <a:gd name="connsiteY52" fmla="*/ 5836206 h 6498915"/>
              <a:gd name="connsiteX53" fmla="*/ 655067 w 3190412"/>
              <a:gd name="connsiteY53" fmla="*/ 5836310 h 6498915"/>
              <a:gd name="connsiteX54" fmla="*/ 694436 w 3190412"/>
              <a:gd name="connsiteY54" fmla="*/ 5896529 h 6498915"/>
              <a:gd name="connsiteX55" fmla="*/ 677095 w 3190412"/>
              <a:gd name="connsiteY55" fmla="*/ 5900971 h 6498915"/>
              <a:gd name="connsiteX56" fmla="*/ 648441 w 3190412"/>
              <a:gd name="connsiteY56" fmla="*/ 5848230 h 6498915"/>
              <a:gd name="connsiteX57" fmla="*/ 654873 w 3190412"/>
              <a:gd name="connsiteY57" fmla="*/ 5836206 h 6498915"/>
              <a:gd name="connsiteX58" fmla="*/ 465281 w 3190412"/>
              <a:gd name="connsiteY58" fmla="*/ 5557450 h 6498915"/>
              <a:gd name="connsiteX59" fmla="*/ 531090 w 3190412"/>
              <a:gd name="connsiteY59" fmla="*/ 5682943 h 6498915"/>
              <a:gd name="connsiteX60" fmla="*/ 619906 w 3190412"/>
              <a:gd name="connsiteY60" fmla="*/ 5773354 h 6498915"/>
              <a:gd name="connsiteX61" fmla="*/ 649236 w 3190412"/>
              <a:gd name="connsiteY61" fmla="*/ 5812240 h 6498915"/>
              <a:gd name="connsiteX62" fmla="*/ 638702 w 3190412"/>
              <a:gd name="connsiteY62" fmla="*/ 5816082 h 6498915"/>
              <a:gd name="connsiteX63" fmla="*/ 567667 w 3190412"/>
              <a:gd name="connsiteY63" fmla="*/ 5751645 h 6498915"/>
              <a:gd name="connsiteX64" fmla="*/ 509898 w 3190412"/>
              <a:gd name="connsiteY64" fmla="*/ 5684327 h 6498915"/>
              <a:gd name="connsiteX65" fmla="*/ 445492 w 3190412"/>
              <a:gd name="connsiteY65" fmla="*/ 5565071 h 6498915"/>
              <a:gd name="connsiteX66" fmla="*/ 446105 w 3190412"/>
              <a:gd name="connsiteY66" fmla="*/ 5571385 h 6498915"/>
              <a:gd name="connsiteX67" fmla="*/ 493373 w 3190412"/>
              <a:gd name="connsiteY67" fmla="*/ 5687708 h 6498915"/>
              <a:gd name="connsiteX68" fmla="*/ 574218 w 3190412"/>
              <a:gd name="connsiteY68" fmla="*/ 5810271 h 6498915"/>
              <a:gd name="connsiteX69" fmla="*/ 558911 w 3190412"/>
              <a:gd name="connsiteY69" fmla="*/ 5823033 h 6498915"/>
              <a:gd name="connsiteX70" fmla="*/ 462260 w 3190412"/>
              <a:gd name="connsiteY70" fmla="*/ 5677799 h 6498915"/>
              <a:gd name="connsiteX71" fmla="*/ 453768 w 3190412"/>
              <a:gd name="connsiteY71" fmla="*/ 5661035 h 6498915"/>
              <a:gd name="connsiteX72" fmla="*/ 454498 w 3190412"/>
              <a:gd name="connsiteY72" fmla="*/ 5666663 h 6498915"/>
              <a:gd name="connsiteX73" fmla="*/ 456514 w 3190412"/>
              <a:gd name="connsiteY73" fmla="*/ 5668490 h 6498915"/>
              <a:gd name="connsiteX74" fmla="*/ 493393 w 3190412"/>
              <a:gd name="connsiteY74" fmla="*/ 5754813 h 6498915"/>
              <a:gd name="connsiteX75" fmla="*/ 533140 w 3190412"/>
              <a:gd name="connsiteY75" fmla="*/ 5822716 h 6498915"/>
              <a:gd name="connsiteX76" fmla="*/ 515214 w 3190412"/>
              <a:gd name="connsiteY76" fmla="*/ 5830586 h 6498915"/>
              <a:gd name="connsiteX77" fmla="*/ 464254 w 3190412"/>
              <a:gd name="connsiteY77" fmla="*/ 5748204 h 6498915"/>
              <a:gd name="connsiteX78" fmla="*/ 478271 w 3190412"/>
              <a:gd name="connsiteY78" fmla="*/ 5835766 h 6498915"/>
              <a:gd name="connsiteX79" fmla="*/ 483120 w 3190412"/>
              <a:gd name="connsiteY79" fmla="*/ 5838360 h 6498915"/>
              <a:gd name="connsiteX80" fmla="*/ 496178 w 3190412"/>
              <a:gd name="connsiteY80" fmla="*/ 5896475 h 6498915"/>
              <a:gd name="connsiteX81" fmla="*/ 510076 w 3190412"/>
              <a:gd name="connsiteY81" fmla="*/ 5934838 h 6498915"/>
              <a:gd name="connsiteX82" fmla="*/ 511988 w 3190412"/>
              <a:gd name="connsiteY82" fmla="*/ 5936859 h 6498915"/>
              <a:gd name="connsiteX83" fmla="*/ 729180 w 3190412"/>
              <a:gd name="connsiteY83" fmla="*/ 6024609 h 6498915"/>
              <a:gd name="connsiteX84" fmla="*/ 752702 w 3190412"/>
              <a:gd name="connsiteY84" fmla="*/ 5878063 h 6498915"/>
              <a:gd name="connsiteX85" fmla="*/ 620723 w 3190412"/>
              <a:gd name="connsiteY85" fmla="*/ 5740120 h 6498915"/>
              <a:gd name="connsiteX86" fmla="*/ 465281 w 3190412"/>
              <a:gd name="connsiteY86" fmla="*/ 5557450 h 6498915"/>
              <a:gd name="connsiteX87" fmla="*/ 107066 w 3190412"/>
              <a:gd name="connsiteY87" fmla="*/ 5543443 h 6498915"/>
              <a:gd name="connsiteX88" fmla="*/ 113823 w 3190412"/>
              <a:gd name="connsiteY88" fmla="*/ 5546777 h 6498915"/>
              <a:gd name="connsiteX89" fmla="*/ 107439 w 3190412"/>
              <a:gd name="connsiteY89" fmla="*/ 5614195 h 6498915"/>
              <a:gd name="connsiteX90" fmla="*/ 101473 w 3190412"/>
              <a:gd name="connsiteY90" fmla="*/ 5698551 h 6498915"/>
              <a:gd name="connsiteX91" fmla="*/ 85751 w 3190412"/>
              <a:gd name="connsiteY91" fmla="*/ 5701364 h 6498915"/>
              <a:gd name="connsiteX92" fmla="*/ 82283 w 3190412"/>
              <a:gd name="connsiteY92" fmla="*/ 5620193 h 6498915"/>
              <a:gd name="connsiteX93" fmla="*/ 88476 w 3190412"/>
              <a:gd name="connsiteY93" fmla="*/ 5581105 h 6498915"/>
              <a:gd name="connsiteX94" fmla="*/ 101751 w 3190412"/>
              <a:gd name="connsiteY94" fmla="*/ 5549297 h 6498915"/>
              <a:gd name="connsiteX95" fmla="*/ 107066 w 3190412"/>
              <a:gd name="connsiteY95" fmla="*/ 5543443 h 6498915"/>
              <a:gd name="connsiteX96" fmla="*/ 184796 w 3190412"/>
              <a:gd name="connsiteY96" fmla="*/ 5437244 h 6498915"/>
              <a:gd name="connsiteX97" fmla="*/ 187846 w 3190412"/>
              <a:gd name="connsiteY97" fmla="*/ 5445704 h 6498915"/>
              <a:gd name="connsiteX98" fmla="*/ 154708 w 3190412"/>
              <a:gd name="connsiteY98" fmla="*/ 5534228 h 6498915"/>
              <a:gd name="connsiteX99" fmla="*/ 144547 w 3190412"/>
              <a:gd name="connsiteY99" fmla="*/ 5642277 h 6498915"/>
              <a:gd name="connsiteX100" fmla="*/ 127924 w 3190412"/>
              <a:gd name="connsiteY100" fmla="*/ 5642113 h 6498915"/>
              <a:gd name="connsiteX101" fmla="*/ 175670 w 3190412"/>
              <a:gd name="connsiteY101" fmla="*/ 5437693 h 6498915"/>
              <a:gd name="connsiteX102" fmla="*/ 184796 w 3190412"/>
              <a:gd name="connsiteY102" fmla="*/ 5437244 h 6498915"/>
              <a:gd name="connsiteX103" fmla="*/ 674342 w 3190412"/>
              <a:gd name="connsiteY103" fmla="*/ 5329827 h 6498915"/>
              <a:gd name="connsiteX104" fmla="*/ 735473 w 3190412"/>
              <a:gd name="connsiteY104" fmla="*/ 5378742 h 6498915"/>
              <a:gd name="connsiteX105" fmla="*/ 735355 w 3190412"/>
              <a:gd name="connsiteY105" fmla="*/ 5390151 h 6498915"/>
              <a:gd name="connsiteX106" fmla="*/ 701003 w 3190412"/>
              <a:gd name="connsiteY106" fmla="*/ 5383498 h 6498915"/>
              <a:gd name="connsiteX107" fmla="*/ 664565 w 3190412"/>
              <a:gd name="connsiteY107" fmla="*/ 5338315 h 6498915"/>
              <a:gd name="connsiteX108" fmla="*/ 674342 w 3190412"/>
              <a:gd name="connsiteY108" fmla="*/ 5329827 h 6498915"/>
              <a:gd name="connsiteX109" fmla="*/ 371801 w 3190412"/>
              <a:gd name="connsiteY109" fmla="*/ 5297184 h 6498915"/>
              <a:gd name="connsiteX110" fmla="*/ 357513 w 3190412"/>
              <a:gd name="connsiteY110" fmla="*/ 5312239 h 6498915"/>
              <a:gd name="connsiteX111" fmla="*/ 338575 w 3190412"/>
              <a:gd name="connsiteY111" fmla="*/ 5342513 h 6498915"/>
              <a:gd name="connsiteX112" fmla="*/ 323732 w 3190412"/>
              <a:gd name="connsiteY112" fmla="*/ 5356273 h 6498915"/>
              <a:gd name="connsiteX113" fmla="*/ 315519 w 3190412"/>
              <a:gd name="connsiteY113" fmla="*/ 5343648 h 6498915"/>
              <a:gd name="connsiteX114" fmla="*/ 327801 w 3190412"/>
              <a:gd name="connsiteY114" fmla="*/ 5319290 h 6498915"/>
              <a:gd name="connsiteX115" fmla="*/ 339104 w 3190412"/>
              <a:gd name="connsiteY115" fmla="*/ 5301892 h 6498915"/>
              <a:gd name="connsiteX116" fmla="*/ 264372 w 3190412"/>
              <a:gd name="connsiteY116" fmla="*/ 5350208 h 6498915"/>
              <a:gd name="connsiteX117" fmla="*/ 270929 w 3190412"/>
              <a:gd name="connsiteY117" fmla="*/ 5351471 h 6498915"/>
              <a:gd name="connsiteX118" fmla="*/ 271731 w 3190412"/>
              <a:gd name="connsiteY118" fmla="*/ 5361628 h 6498915"/>
              <a:gd name="connsiteX119" fmla="*/ 256639 w 3190412"/>
              <a:gd name="connsiteY119" fmla="*/ 5387974 h 6498915"/>
              <a:gd name="connsiteX120" fmla="*/ 238026 w 3190412"/>
              <a:gd name="connsiteY120" fmla="*/ 5427901 h 6498915"/>
              <a:gd name="connsiteX121" fmla="*/ 222023 w 3190412"/>
              <a:gd name="connsiteY121" fmla="*/ 5426574 h 6498915"/>
              <a:gd name="connsiteX122" fmla="*/ 206557 w 3190412"/>
              <a:gd name="connsiteY122" fmla="*/ 5473671 h 6498915"/>
              <a:gd name="connsiteX123" fmla="*/ 194933 w 3190412"/>
              <a:gd name="connsiteY123" fmla="*/ 5520579 h 6498915"/>
              <a:gd name="connsiteX124" fmla="*/ 175021 w 3190412"/>
              <a:gd name="connsiteY124" fmla="*/ 5521899 h 6498915"/>
              <a:gd name="connsiteX125" fmla="*/ 185379 w 3190412"/>
              <a:gd name="connsiteY125" fmla="*/ 5463838 h 6498915"/>
              <a:gd name="connsiteX126" fmla="*/ 212671 w 3190412"/>
              <a:gd name="connsiteY126" fmla="*/ 5416083 h 6498915"/>
              <a:gd name="connsiteX127" fmla="*/ 221515 w 3190412"/>
              <a:gd name="connsiteY127" fmla="*/ 5420067 h 6498915"/>
              <a:gd name="connsiteX128" fmla="*/ 246169 w 3190412"/>
              <a:gd name="connsiteY128" fmla="*/ 5360923 h 6498915"/>
              <a:gd name="connsiteX129" fmla="*/ 86738 w 3190412"/>
              <a:gd name="connsiteY129" fmla="*/ 5533536 h 6498915"/>
              <a:gd name="connsiteX130" fmla="*/ 80460 w 3190412"/>
              <a:gd name="connsiteY130" fmla="*/ 5743429 h 6498915"/>
              <a:gd name="connsiteX131" fmla="*/ 268683 w 3190412"/>
              <a:gd name="connsiteY131" fmla="*/ 5761311 h 6498915"/>
              <a:gd name="connsiteX132" fmla="*/ 386505 w 3190412"/>
              <a:gd name="connsiteY132" fmla="*/ 5581156 h 6498915"/>
              <a:gd name="connsiteX133" fmla="*/ 389613 w 3190412"/>
              <a:gd name="connsiteY133" fmla="*/ 5579076 h 6498915"/>
              <a:gd name="connsiteX134" fmla="*/ 384269 w 3190412"/>
              <a:gd name="connsiteY134" fmla="*/ 5465975 h 6498915"/>
              <a:gd name="connsiteX135" fmla="*/ 379920 w 3190412"/>
              <a:gd name="connsiteY135" fmla="*/ 5488092 h 6498915"/>
              <a:gd name="connsiteX136" fmla="*/ 363820 w 3190412"/>
              <a:gd name="connsiteY136" fmla="*/ 5576004 h 6498915"/>
              <a:gd name="connsiteX137" fmla="*/ 350822 w 3190412"/>
              <a:gd name="connsiteY137" fmla="*/ 5572792 h 6498915"/>
              <a:gd name="connsiteX138" fmla="*/ 359188 w 3190412"/>
              <a:gd name="connsiteY138" fmla="*/ 5483486 h 6498915"/>
              <a:gd name="connsiteX139" fmla="*/ 359747 w 3190412"/>
              <a:gd name="connsiteY139" fmla="*/ 5481042 h 6498915"/>
              <a:gd name="connsiteX140" fmla="*/ 343698 w 3190412"/>
              <a:gd name="connsiteY140" fmla="*/ 5527828 h 6498915"/>
              <a:gd name="connsiteX141" fmla="*/ 330177 w 3190412"/>
              <a:gd name="connsiteY141" fmla="*/ 5529325 h 6498915"/>
              <a:gd name="connsiteX142" fmla="*/ 344576 w 3190412"/>
              <a:gd name="connsiteY142" fmla="*/ 5456715 h 6498915"/>
              <a:gd name="connsiteX143" fmla="*/ 350238 w 3190412"/>
              <a:gd name="connsiteY143" fmla="*/ 5440537 h 6498915"/>
              <a:gd name="connsiteX144" fmla="*/ 307435 w 3190412"/>
              <a:gd name="connsiteY144" fmla="*/ 5508429 h 6498915"/>
              <a:gd name="connsiteX145" fmla="*/ 223661 w 3190412"/>
              <a:gd name="connsiteY145" fmla="*/ 5627733 h 6498915"/>
              <a:gd name="connsiteX146" fmla="*/ 207078 w 3190412"/>
              <a:gd name="connsiteY146" fmla="*/ 5615370 h 6498915"/>
              <a:gd name="connsiteX147" fmla="*/ 294082 w 3190412"/>
              <a:gd name="connsiteY147" fmla="*/ 5478839 h 6498915"/>
              <a:gd name="connsiteX148" fmla="*/ 356472 w 3190412"/>
              <a:gd name="connsiteY148" fmla="*/ 5389250 h 6498915"/>
              <a:gd name="connsiteX149" fmla="*/ 366617 w 3190412"/>
              <a:gd name="connsiteY149" fmla="*/ 5356765 h 6498915"/>
              <a:gd name="connsiteX150" fmla="*/ 368737 w 3190412"/>
              <a:gd name="connsiteY150" fmla="*/ 5347673 h 6498915"/>
              <a:gd name="connsiteX151" fmla="*/ 356491 w 3190412"/>
              <a:gd name="connsiteY151" fmla="*/ 5363571 h 6498915"/>
              <a:gd name="connsiteX152" fmla="*/ 325935 w 3190412"/>
              <a:gd name="connsiteY152" fmla="*/ 5394115 h 6498915"/>
              <a:gd name="connsiteX153" fmla="*/ 303858 w 3190412"/>
              <a:gd name="connsiteY153" fmla="*/ 5409741 h 6498915"/>
              <a:gd name="connsiteX154" fmla="*/ 298763 w 3190412"/>
              <a:gd name="connsiteY154" fmla="*/ 5398287 h 6498915"/>
              <a:gd name="connsiteX155" fmla="*/ 318161 w 3190412"/>
              <a:gd name="connsiteY155" fmla="*/ 5372747 h 6498915"/>
              <a:gd name="connsiteX156" fmla="*/ 338560 w 3190412"/>
              <a:gd name="connsiteY156" fmla="*/ 5353730 h 6498915"/>
              <a:gd name="connsiteX157" fmla="*/ 371436 w 3190412"/>
              <a:gd name="connsiteY157" fmla="*/ 5299733 h 6498915"/>
              <a:gd name="connsiteX158" fmla="*/ 371801 w 3190412"/>
              <a:gd name="connsiteY158" fmla="*/ 5297184 h 6498915"/>
              <a:gd name="connsiteX159" fmla="*/ 507883 w 3190412"/>
              <a:gd name="connsiteY159" fmla="*/ 4832984 h 6498915"/>
              <a:gd name="connsiteX160" fmla="*/ 504301 w 3190412"/>
              <a:gd name="connsiteY160" fmla="*/ 4852268 h 6498915"/>
              <a:gd name="connsiteX161" fmla="*/ 509703 w 3190412"/>
              <a:gd name="connsiteY161" fmla="*/ 4856156 h 6498915"/>
              <a:gd name="connsiteX162" fmla="*/ 526690 w 3190412"/>
              <a:gd name="connsiteY162" fmla="*/ 4928844 h 6498915"/>
              <a:gd name="connsiteX163" fmla="*/ 572664 w 3190412"/>
              <a:gd name="connsiteY163" fmla="*/ 5024273 h 6498915"/>
              <a:gd name="connsiteX164" fmla="*/ 557191 w 3190412"/>
              <a:gd name="connsiteY164" fmla="*/ 5035948 h 6498915"/>
              <a:gd name="connsiteX165" fmla="*/ 511062 w 3190412"/>
              <a:gd name="connsiteY165" fmla="*/ 4949666 h 6498915"/>
              <a:gd name="connsiteX166" fmla="*/ 494363 w 3190412"/>
              <a:gd name="connsiteY166" fmla="*/ 4905815 h 6498915"/>
              <a:gd name="connsiteX167" fmla="*/ 491603 w 3190412"/>
              <a:gd name="connsiteY167" fmla="*/ 4920300 h 6498915"/>
              <a:gd name="connsiteX168" fmla="*/ 526072 w 3190412"/>
              <a:gd name="connsiteY168" fmla="*/ 5029777 h 6498915"/>
              <a:gd name="connsiteX169" fmla="*/ 575447 w 3190412"/>
              <a:gd name="connsiteY169" fmla="*/ 5137500 h 6498915"/>
              <a:gd name="connsiteX170" fmla="*/ 574075 w 3190412"/>
              <a:gd name="connsiteY170" fmla="*/ 5147990 h 6498915"/>
              <a:gd name="connsiteX171" fmla="*/ 520911 w 3190412"/>
              <a:gd name="connsiteY171" fmla="*/ 5070664 h 6498915"/>
              <a:gd name="connsiteX172" fmla="*/ 491793 w 3190412"/>
              <a:gd name="connsiteY172" fmla="*/ 4995478 h 6498915"/>
              <a:gd name="connsiteX173" fmla="*/ 539489 w 3190412"/>
              <a:gd name="connsiteY173" fmla="*/ 5153432 h 6498915"/>
              <a:gd name="connsiteX174" fmla="*/ 640162 w 3190412"/>
              <a:gd name="connsiteY174" fmla="*/ 5299073 h 6498915"/>
              <a:gd name="connsiteX175" fmla="*/ 631418 w 3190412"/>
              <a:gd name="connsiteY175" fmla="*/ 5309359 h 6498915"/>
              <a:gd name="connsiteX176" fmla="*/ 472375 w 3190412"/>
              <a:gd name="connsiteY176" fmla="*/ 5035971 h 6498915"/>
              <a:gd name="connsiteX177" fmla="*/ 452922 w 3190412"/>
              <a:gd name="connsiteY177" fmla="*/ 5199160 h 6498915"/>
              <a:gd name="connsiteX178" fmla="*/ 455943 w 3190412"/>
              <a:gd name="connsiteY178" fmla="*/ 5203769 h 6498915"/>
              <a:gd name="connsiteX179" fmla="*/ 536181 w 3190412"/>
              <a:gd name="connsiteY179" fmla="*/ 5398338 h 6498915"/>
              <a:gd name="connsiteX180" fmla="*/ 679606 w 3190412"/>
              <a:gd name="connsiteY180" fmla="*/ 5506488 h 6498915"/>
              <a:gd name="connsiteX181" fmla="*/ 788790 w 3190412"/>
              <a:gd name="connsiteY181" fmla="*/ 5479094 h 6498915"/>
              <a:gd name="connsiteX182" fmla="*/ 822592 w 3190412"/>
              <a:gd name="connsiteY182" fmla="*/ 5377207 h 6498915"/>
              <a:gd name="connsiteX183" fmla="*/ 795460 w 3190412"/>
              <a:gd name="connsiteY183" fmla="*/ 5276394 h 6498915"/>
              <a:gd name="connsiteX184" fmla="*/ 699566 w 3190412"/>
              <a:gd name="connsiteY184" fmla="*/ 5135805 h 6498915"/>
              <a:gd name="connsiteX185" fmla="*/ 543256 w 3190412"/>
              <a:gd name="connsiteY185" fmla="*/ 4913262 h 6498915"/>
              <a:gd name="connsiteX186" fmla="*/ 507883 w 3190412"/>
              <a:gd name="connsiteY186" fmla="*/ 4832984 h 6498915"/>
              <a:gd name="connsiteX187" fmla="*/ 447811 w 3190412"/>
              <a:gd name="connsiteY187" fmla="*/ 4713553 h 6498915"/>
              <a:gd name="connsiteX188" fmla="*/ 386883 w 3190412"/>
              <a:gd name="connsiteY188" fmla="*/ 4771498 h 6498915"/>
              <a:gd name="connsiteX189" fmla="*/ 336559 w 3190412"/>
              <a:gd name="connsiteY189" fmla="*/ 4812420 h 6498915"/>
              <a:gd name="connsiteX190" fmla="*/ 295037 w 3190412"/>
              <a:gd name="connsiteY190" fmla="*/ 4880248 h 6498915"/>
              <a:gd name="connsiteX191" fmla="*/ 269047 w 3190412"/>
              <a:gd name="connsiteY191" fmla="*/ 4880811 h 6498915"/>
              <a:gd name="connsiteX192" fmla="*/ 300077 w 3190412"/>
              <a:gd name="connsiteY192" fmla="*/ 4811611 h 6498915"/>
              <a:gd name="connsiteX193" fmla="*/ 178045 w 3190412"/>
              <a:gd name="connsiteY193" fmla="*/ 4955343 h 6498915"/>
              <a:gd name="connsiteX194" fmla="*/ 154810 w 3190412"/>
              <a:gd name="connsiteY194" fmla="*/ 4945159 h 6498915"/>
              <a:gd name="connsiteX195" fmla="*/ 230168 w 3190412"/>
              <a:gd name="connsiteY195" fmla="*/ 4831331 h 6498915"/>
              <a:gd name="connsiteX196" fmla="*/ 258519 w 3190412"/>
              <a:gd name="connsiteY196" fmla="*/ 4805840 h 6498915"/>
              <a:gd name="connsiteX197" fmla="*/ 240812 w 3190412"/>
              <a:gd name="connsiteY197" fmla="*/ 4812831 h 6498915"/>
              <a:gd name="connsiteX198" fmla="*/ 239941 w 3190412"/>
              <a:gd name="connsiteY198" fmla="*/ 4815857 h 6498915"/>
              <a:gd name="connsiteX199" fmla="*/ 112003 w 3190412"/>
              <a:gd name="connsiteY199" fmla="*/ 5016789 h 6498915"/>
              <a:gd name="connsiteX200" fmla="*/ 88055 w 3190412"/>
              <a:gd name="connsiteY200" fmla="*/ 5018194 h 6498915"/>
              <a:gd name="connsiteX201" fmla="*/ 127798 w 3190412"/>
              <a:gd name="connsiteY201" fmla="*/ 4882821 h 6498915"/>
              <a:gd name="connsiteX202" fmla="*/ 156041 w 3190412"/>
              <a:gd name="connsiteY202" fmla="*/ 4850540 h 6498915"/>
              <a:gd name="connsiteX203" fmla="*/ 118661 w 3190412"/>
              <a:gd name="connsiteY203" fmla="*/ 4875190 h 6498915"/>
              <a:gd name="connsiteX204" fmla="*/ 120154 w 3190412"/>
              <a:gd name="connsiteY204" fmla="*/ 4881725 h 6498915"/>
              <a:gd name="connsiteX205" fmla="*/ 81406 w 3190412"/>
              <a:gd name="connsiteY205" fmla="*/ 4945299 h 6498915"/>
              <a:gd name="connsiteX206" fmla="*/ 69598 w 3190412"/>
              <a:gd name="connsiteY206" fmla="*/ 5055961 h 6498915"/>
              <a:gd name="connsiteX207" fmla="*/ 54084 w 3190412"/>
              <a:gd name="connsiteY207" fmla="*/ 5058386 h 6498915"/>
              <a:gd name="connsiteX208" fmla="*/ 50693 w 3190412"/>
              <a:gd name="connsiteY208" fmla="*/ 4956555 h 6498915"/>
              <a:gd name="connsiteX209" fmla="*/ 150184 w 3190412"/>
              <a:gd name="connsiteY209" fmla="*/ 5127253 h 6498915"/>
              <a:gd name="connsiteX210" fmla="*/ 403716 w 3190412"/>
              <a:gd name="connsiteY210" fmla="*/ 5017451 h 6498915"/>
              <a:gd name="connsiteX211" fmla="*/ 438161 w 3190412"/>
              <a:gd name="connsiteY211" fmla="*/ 4774486 h 6498915"/>
              <a:gd name="connsiteX212" fmla="*/ 431991 w 3190412"/>
              <a:gd name="connsiteY212" fmla="*/ 4784156 h 6498915"/>
              <a:gd name="connsiteX213" fmla="*/ 406589 w 3190412"/>
              <a:gd name="connsiteY213" fmla="*/ 4820451 h 6498915"/>
              <a:gd name="connsiteX214" fmla="*/ 374703 w 3190412"/>
              <a:gd name="connsiteY214" fmla="*/ 4849286 h 6498915"/>
              <a:gd name="connsiteX215" fmla="*/ 365520 w 3190412"/>
              <a:gd name="connsiteY215" fmla="*/ 4836143 h 6498915"/>
              <a:gd name="connsiteX216" fmla="*/ 379972 w 3190412"/>
              <a:gd name="connsiteY216" fmla="*/ 4815191 h 6498915"/>
              <a:gd name="connsiteX217" fmla="*/ 392898 w 3190412"/>
              <a:gd name="connsiteY217" fmla="*/ 4803150 h 6498915"/>
              <a:gd name="connsiteX218" fmla="*/ 416941 w 3190412"/>
              <a:gd name="connsiteY218" fmla="*/ 4766129 h 6498915"/>
              <a:gd name="connsiteX219" fmla="*/ 447445 w 3190412"/>
              <a:gd name="connsiteY219" fmla="*/ 4716101 h 6498915"/>
              <a:gd name="connsiteX220" fmla="*/ 447811 w 3190412"/>
              <a:gd name="connsiteY220" fmla="*/ 4713553 h 6498915"/>
              <a:gd name="connsiteX221" fmla="*/ 613267 w 3190412"/>
              <a:gd name="connsiteY221" fmla="*/ 4532940 h 6498915"/>
              <a:gd name="connsiteX222" fmla="*/ 619706 w 3190412"/>
              <a:gd name="connsiteY222" fmla="*/ 4567063 h 6498915"/>
              <a:gd name="connsiteX223" fmla="*/ 627673 w 3190412"/>
              <a:gd name="connsiteY223" fmla="*/ 4609985 h 6498915"/>
              <a:gd name="connsiteX224" fmla="*/ 614901 w 3190412"/>
              <a:gd name="connsiteY224" fmla="*/ 4612880 h 6498915"/>
              <a:gd name="connsiteX225" fmla="*/ 594864 w 3190412"/>
              <a:gd name="connsiteY225" fmla="*/ 4579465 h 6498915"/>
              <a:gd name="connsiteX226" fmla="*/ 599371 w 3190412"/>
              <a:gd name="connsiteY226" fmla="*/ 4533738 h 6498915"/>
              <a:gd name="connsiteX227" fmla="*/ 613267 w 3190412"/>
              <a:gd name="connsiteY227" fmla="*/ 4532940 h 6498915"/>
              <a:gd name="connsiteX228" fmla="*/ 138157 w 3190412"/>
              <a:gd name="connsiteY228" fmla="*/ 4457525 h 6498915"/>
              <a:gd name="connsiteX229" fmla="*/ 142748 w 3190412"/>
              <a:gd name="connsiteY229" fmla="*/ 4461820 h 6498915"/>
              <a:gd name="connsiteX230" fmla="*/ 131381 w 3190412"/>
              <a:gd name="connsiteY230" fmla="*/ 4499388 h 6498915"/>
              <a:gd name="connsiteX231" fmla="*/ 109285 w 3190412"/>
              <a:gd name="connsiteY231" fmla="*/ 4540694 h 6498915"/>
              <a:gd name="connsiteX232" fmla="*/ 93806 w 3190412"/>
              <a:gd name="connsiteY232" fmla="*/ 4534659 h 6498915"/>
              <a:gd name="connsiteX233" fmla="*/ 113509 w 3190412"/>
              <a:gd name="connsiteY233" fmla="*/ 4483841 h 6498915"/>
              <a:gd name="connsiteX234" fmla="*/ 132014 w 3190412"/>
              <a:gd name="connsiteY234" fmla="*/ 4458573 h 6498915"/>
              <a:gd name="connsiteX235" fmla="*/ 138157 w 3190412"/>
              <a:gd name="connsiteY235" fmla="*/ 4457525 h 6498915"/>
              <a:gd name="connsiteX236" fmla="*/ 260106 w 3190412"/>
              <a:gd name="connsiteY236" fmla="*/ 4455511 h 6498915"/>
              <a:gd name="connsiteX237" fmla="*/ 269423 w 3190412"/>
              <a:gd name="connsiteY237" fmla="*/ 4463738 h 6498915"/>
              <a:gd name="connsiteX238" fmla="*/ 243129 w 3190412"/>
              <a:gd name="connsiteY238" fmla="*/ 4489580 h 6498915"/>
              <a:gd name="connsiteX239" fmla="*/ 206073 w 3190412"/>
              <a:gd name="connsiteY239" fmla="*/ 4523881 h 6498915"/>
              <a:gd name="connsiteX240" fmla="*/ 190821 w 3190412"/>
              <a:gd name="connsiteY240" fmla="*/ 4513227 h 6498915"/>
              <a:gd name="connsiteX241" fmla="*/ 226627 w 3190412"/>
              <a:gd name="connsiteY241" fmla="*/ 4474268 h 6498915"/>
              <a:gd name="connsiteX242" fmla="*/ 260106 w 3190412"/>
              <a:gd name="connsiteY242" fmla="*/ 4455511 h 6498915"/>
              <a:gd name="connsiteX243" fmla="*/ 201415 w 3190412"/>
              <a:gd name="connsiteY243" fmla="*/ 4443070 h 6498915"/>
              <a:gd name="connsiteX244" fmla="*/ 211336 w 3190412"/>
              <a:gd name="connsiteY244" fmla="*/ 4454363 h 6498915"/>
              <a:gd name="connsiteX245" fmla="*/ 184388 w 3190412"/>
              <a:gd name="connsiteY245" fmla="*/ 4486090 h 6498915"/>
              <a:gd name="connsiteX246" fmla="*/ 152915 w 3190412"/>
              <a:gd name="connsiteY246" fmla="*/ 4535599 h 6498915"/>
              <a:gd name="connsiteX247" fmla="*/ 132422 w 3190412"/>
              <a:gd name="connsiteY247" fmla="*/ 4536608 h 6498915"/>
              <a:gd name="connsiteX248" fmla="*/ 153224 w 3190412"/>
              <a:gd name="connsiteY248" fmla="*/ 4485132 h 6498915"/>
              <a:gd name="connsiteX249" fmla="*/ 201415 w 3190412"/>
              <a:gd name="connsiteY249" fmla="*/ 4443070 h 6498915"/>
              <a:gd name="connsiteX250" fmla="*/ 376763 w 3190412"/>
              <a:gd name="connsiteY250" fmla="*/ 4442591 h 6498915"/>
              <a:gd name="connsiteX251" fmla="*/ 384929 w 3190412"/>
              <a:gd name="connsiteY251" fmla="*/ 4449703 h 6498915"/>
              <a:gd name="connsiteX252" fmla="*/ 364376 w 3190412"/>
              <a:gd name="connsiteY252" fmla="*/ 4467142 h 6498915"/>
              <a:gd name="connsiteX253" fmla="*/ 334245 w 3190412"/>
              <a:gd name="connsiteY253" fmla="*/ 4489434 h 6498915"/>
              <a:gd name="connsiteX254" fmla="*/ 257217 w 3190412"/>
              <a:gd name="connsiteY254" fmla="*/ 4521059 h 6498915"/>
              <a:gd name="connsiteX255" fmla="*/ 252903 w 3190412"/>
              <a:gd name="connsiteY255" fmla="*/ 4506280 h 6498915"/>
              <a:gd name="connsiteX256" fmla="*/ 273756 w 3190412"/>
              <a:gd name="connsiteY256" fmla="*/ 4495737 h 6498915"/>
              <a:gd name="connsiteX257" fmla="*/ 325009 w 3190412"/>
              <a:gd name="connsiteY257" fmla="*/ 4467534 h 6498915"/>
              <a:gd name="connsiteX258" fmla="*/ 348339 w 3190412"/>
              <a:gd name="connsiteY258" fmla="*/ 4452827 h 6498915"/>
              <a:gd name="connsiteX259" fmla="*/ 376763 w 3190412"/>
              <a:gd name="connsiteY259" fmla="*/ 4442591 h 6498915"/>
              <a:gd name="connsiteX260" fmla="*/ 690183 w 3190412"/>
              <a:gd name="connsiteY260" fmla="*/ 4351854 h 6498915"/>
              <a:gd name="connsiteX261" fmla="*/ 696897 w 3190412"/>
              <a:gd name="connsiteY261" fmla="*/ 4393856 h 6498915"/>
              <a:gd name="connsiteX262" fmla="*/ 799913 w 3190412"/>
              <a:gd name="connsiteY262" fmla="*/ 4600859 h 6498915"/>
              <a:gd name="connsiteX263" fmla="*/ 794551 w 3190412"/>
              <a:gd name="connsiteY263" fmla="*/ 4606222 h 6498915"/>
              <a:gd name="connsiteX264" fmla="*/ 668908 w 3190412"/>
              <a:gd name="connsiteY264" fmla="*/ 4388361 h 6498915"/>
              <a:gd name="connsiteX265" fmla="*/ 690826 w 3190412"/>
              <a:gd name="connsiteY265" fmla="*/ 4510578 h 6498915"/>
              <a:gd name="connsiteX266" fmla="*/ 858404 w 3190412"/>
              <a:gd name="connsiteY266" fmla="*/ 4702732 h 6498915"/>
              <a:gd name="connsiteX267" fmla="*/ 855336 w 3190412"/>
              <a:gd name="connsiteY267" fmla="*/ 4714062 h 6498915"/>
              <a:gd name="connsiteX268" fmla="*/ 675915 w 3190412"/>
              <a:gd name="connsiteY268" fmla="*/ 4537520 h 6498915"/>
              <a:gd name="connsiteX269" fmla="*/ 642009 w 3190412"/>
              <a:gd name="connsiteY269" fmla="*/ 4411136 h 6498915"/>
              <a:gd name="connsiteX270" fmla="*/ 636583 w 3190412"/>
              <a:gd name="connsiteY270" fmla="*/ 4436666 h 6498915"/>
              <a:gd name="connsiteX271" fmla="*/ 674718 w 3190412"/>
              <a:gd name="connsiteY271" fmla="*/ 4573793 h 6498915"/>
              <a:gd name="connsiteX272" fmla="*/ 661125 w 3190412"/>
              <a:gd name="connsiteY272" fmla="*/ 4581488 h 6498915"/>
              <a:gd name="connsiteX273" fmla="*/ 619461 w 3190412"/>
              <a:gd name="connsiteY273" fmla="*/ 4472402 h 6498915"/>
              <a:gd name="connsiteX274" fmla="*/ 614237 w 3190412"/>
              <a:gd name="connsiteY274" fmla="*/ 4419226 h 6498915"/>
              <a:gd name="connsiteX275" fmla="*/ 580899 w 3190412"/>
              <a:gd name="connsiteY275" fmla="*/ 4532835 h 6498915"/>
              <a:gd name="connsiteX276" fmla="*/ 579600 w 3190412"/>
              <a:gd name="connsiteY276" fmla="*/ 4537128 h 6498915"/>
              <a:gd name="connsiteX277" fmla="*/ 576780 w 3190412"/>
              <a:gd name="connsiteY277" fmla="*/ 4546594 h 6498915"/>
              <a:gd name="connsiteX278" fmla="*/ 576456 w 3190412"/>
              <a:gd name="connsiteY278" fmla="*/ 4547668 h 6498915"/>
              <a:gd name="connsiteX279" fmla="*/ 602672 w 3190412"/>
              <a:gd name="connsiteY279" fmla="*/ 4656720 h 6498915"/>
              <a:gd name="connsiteX280" fmla="*/ 777494 w 3190412"/>
              <a:gd name="connsiteY280" fmla="*/ 4807356 h 6498915"/>
              <a:gd name="connsiteX281" fmla="*/ 1011819 w 3190412"/>
              <a:gd name="connsiteY281" fmla="*/ 4705486 h 6498915"/>
              <a:gd name="connsiteX282" fmla="*/ 884456 w 3190412"/>
              <a:gd name="connsiteY282" fmla="*/ 4528609 h 6498915"/>
              <a:gd name="connsiteX283" fmla="*/ 721421 w 3190412"/>
              <a:gd name="connsiteY283" fmla="*/ 4417949 h 6498915"/>
              <a:gd name="connsiteX284" fmla="*/ 690183 w 3190412"/>
              <a:gd name="connsiteY284" fmla="*/ 4351854 h 6498915"/>
              <a:gd name="connsiteX285" fmla="*/ 439270 w 3190412"/>
              <a:gd name="connsiteY285" fmla="*/ 4341593 h 6498915"/>
              <a:gd name="connsiteX286" fmla="*/ 447920 w 3190412"/>
              <a:gd name="connsiteY286" fmla="*/ 4356197 h 6498915"/>
              <a:gd name="connsiteX287" fmla="*/ 387264 w 3190412"/>
              <a:gd name="connsiteY287" fmla="*/ 4393585 h 6498915"/>
              <a:gd name="connsiteX288" fmla="*/ 380252 w 3190412"/>
              <a:gd name="connsiteY288" fmla="*/ 4383848 h 6498915"/>
              <a:gd name="connsiteX289" fmla="*/ 409283 w 3190412"/>
              <a:gd name="connsiteY289" fmla="*/ 4362215 h 6498915"/>
              <a:gd name="connsiteX290" fmla="*/ 439270 w 3190412"/>
              <a:gd name="connsiteY290" fmla="*/ 4341593 h 6498915"/>
              <a:gd name="connsiteX291" fmla="*/ 578858 w 3190412"/>
              <a:gd name="connsiteY291" fmla="*/ 4178567 h 6498915"/>
              <a:gd name="connsiteX292" fmla="*/ 189047 w 3190412"/>
              <a:gd name="connsiteY292" fmla="*/ 4392057 h 6498915"/>
              <a:gd name="connsiteX293" fmla="*/ 176609 w 3190412"/>
              <a:gd name="connsiteY293" fmla="*/ 4386401 h 6498915"/>
              <a:gd name="connsiteX294" fmla="*/ 413448 w 3190412"/>
              <a:gd name="connsiteY294" fmla="*/ 4218284 h 6498915"/>
              <a:gd name="connsiteX295" fmla="*/ 120218 w 3190412"/>
              <a:gd name="connsiteY295" fmla="*/ 4354739 h 6498915"/>
              <a:gd name="connsiteX296" fmla="*/ 89698 w 3190412"/>
              <a:gd name="connsiteY296" fmla="*/ 4562390 h 6498915"/>
              <a:gd name="connsiteX297" fmla="*/ 261210 w 3190412"/>
              <a:gd name="connsiteY297" fmla="*/ 4526187 h 6498915"/>
              <a:gd name="connsiteX298" fmla="*/ 472054 w 3190412"/>
              <a:gd name="connsiteY298" fmla="*/ 4444429 h 6498915"/>
              <a:gd name="connsiteX299" fmla="*/ 534562 w 3190412"/>
              <a:gd name="connsiteY299" fmla="*/ 4343432 h 6498915"/>
              <a:gd name="connsiteX300" fmla="*/ 535171 w 3190412"/>
              <a:gd name="connsiteY300" fmla="*/ 4342760 h 6498915"/>
              <a:gd name="connsiteX301" fmla="*/ 563701 w 3190412"/>
              <a:gd name="connsiteY301" fmla="*/ 4246532 h 6498915"/>
              <a:gd name="connsiteX302" fmla="*/ 560476 w 3190412"/>
              <a:gd name="connsiteY302" fmla="*/ 4249297 h 6498915"/>
              <a:gd name="connsiteX303" fmla="*/ 514829 w 3190412"/>
              <a:gd name="connsiteY303" fmla="*/ 4295463 h 6498915"/>
              <a:gd name="connsiteX304" fmla="*/ 476583 w 3190412"/>
              <a:gd name="connsiteY304" fmla="*/ 4330125 h 6498915"/>
              <a:gd name="connsiteX305" fmla="*/ 468817 w 3190412"/>
              <a:gd name="connsiteY305" fmla="*/ 4322728 h 6498915"/>
              <a:gd name="connsiteX306" fmla="*/ 523197 w 3190412"/>
              <a:gd name="connsiteY306" fmla="*/ 4256042 h 6498915"/>
              <a:gd name="connsiteX307" fmla="*/ 540993 w 3190412"/>
              <a:gd name="connsiteY307" fmla="*/ 4238625 h 6498915"/>
              <a:gd name="connsiteX308" fmla="*/ 510595 w 3190412"/>
              <a:gd name="connsiteY308" fmla="*/ 4256285 h 6498915"/>
              <a:gd name="connsiteX309" fmla="*/ 313957 w 3190412"/>
              <a:gd name="connsiteY309" fmla="*/ 4358112 h 6498915"/>
              <a:gd name="connsiteX310" fmla="*/ 303882 w 3190412"/>
              <a:gd name="connsiteY310" fmla="*/ 4345240 h 6498915"/>
              <a:gd name="connsiteX311" fmla="*/ 449747 w 3190412"/>
              <a:gd name="connsiteY311" fmla="*/ 4261396 h 6498915"/>
              <a:gd name="connsiteX312" fmla="*/ 578858 w 3190412"/>
              <a:gd name="connsiteY312" fmla="*/ 4178567 h 6498915"/>
              <a:gd name="connsiteX313" fmla="*/ 873937 w 3190412"/>
              <a:gd name="connsiteY313" fmla="*/ 4124912 h 6498915"/>
              <a:gd name="connsiteX314" fmla="*/ 895427 w 3190412"/>
              <a:gd name="connsiteY314" fmla="*/ 4134163 h 6498915"/>
              <a:gd name="connsiteX315" fmla="*/ 932322 w 3190412"/>
              <a:gd name="connsiteY315" fmla="*/ 4166369 h 6498915"/>
              <a:gd name="connsiteX316" fmla="*/ 929259 w 3190412"/>
              <a:gd name="connsiteY316" fmla="*/ 4184685 h 6498915"/>
              <a:gd name="connsiteX317" fmla="*/ 869485 w 3190412"/>
              <a:gd name="connsiteY317" fmla="*/ 4136497 h 6498915"/>
              <a:gd name="connsiteX318" fmla="*/ 873937 w 3190412"/>
              <a:gd name="connsiteY318" fmla="*/ 4124912 h 6498915"/>
              <a:gd name="connsiteX319" fmla="*/ 856796 w 3190412"/>
              <a:gd name="connsiteY319" fmla="*/ 3700960 h 6498915"/>
              <a:gd name="connsiteX320" fmla="*/ 855096 w 3190412"/>
              <a:gd name="connsiteY320" fmla="*/ 3705537 h 6498915"/>
              <a:gd name="connsiteX321" fmla="*/ 857220 w 3190412"/>
              <a:gd name="connsiteY321" fmla="*/ 3714156 h 6498915"/>
              <a:gd name="connsiteX322" fmla="*/ 874225 w 3190412"/>
              <a:gd name="connsiteY322" fmla="*/ 3750439 h 6498915"/>
              <a:gd name="connsiteX323" fmla="*/ 910712 w 3190412"/>
              <a:gd name="connsiteY323" fmla="*/ 3818843 h 6498915"/>
              <a:gd name="connsiteX324" fmla="*/ 905060 w 3190412"/>
              <a:gd name="connsiteY324" fmla="*/ 3827543 h 6498915"/>
              <a:gd name="connsiteX325" fmla="*/ 856293 w 3190412"/>
              <a:gd name="connsiteY325" fmla="*/ 3762047 h 6498915"/>
              <a:gd name="connsiteX326" fmla="*/ 853105 w 3190412"/>
              <a:gd name="connsiteY326" fmla="*/ 3756351 h 6498915"/>
              <a:gd name="connsiteX327" fmla="*/ 868332 w 3190412"/>
              <a:gd name="connsiteY327" fmla="*/ 3828597 h 6498915"/>
              <a:gd name="connsiteX328" fmla="*/ 925018 w 3190412"/>
              <a:gd name="connsiteY328" fmla="*/ 3924518 h 6498915"/>
              <a:gd name="connsiteX329" fmla="*/ 918582 w 3190412"/>
              <a:gd name="connsiteY329" fmla="*/ 3929555 h 6498915"/>
              <a:gd name="connsiteX330" fmla="*/ 860645 w 3190412"/>
              <a:gd name="connsiteY330" fmla="*/ 3861149 h 6498915"/>
              <a:gd name="connsiteX331" fmla="*/ 889642 w 3190412"/>
              <a:gd name="connsiteY331" fmla="*/ 3930036 h 6498915"/>
              <a:gd name="connsiteX332" fmla="*/ 958215 w 3190412"/>
              <a:gd name="connsiteY332" fmla="*/ 4037304 h 6498915"/>
              <a:gd name="connsiteX333" fmla="*/ 979894 w 3190412"/>
              <a:gd name="connsiteY333" fmla="*/ 4071847 h 6498915"/>
              <a:gd name="connsiteX334" fmla="*/ 974067 w 3190412"/>
              <a:gd name="connsiteY334" fmla="*/ 4076212 h 6498915"/>
              <a:gd name="connsiteX335" fmla="*/ 869503 w 3190412"/>
              <a:gd name="connsiteY335" fmla="*/ 3946700 h 6498915"/>
              <a:gd name="connsiteX336" fmla="*/ 1042089 w 3190412"/>
              <a:gd name="connsiteY336" fmla="*/ 4199897 h 6498915"/>
              <a:gd name="connsiteX337" fmla="*/ 1037358 w 3190412"/>
              <a:gd name="connsiteY337" fmla="*/ 4207343 h 6498915"/>
              <a:gd name="connsiteX338" fmla="*/ 818112 w 3190412"/>
              <a:gd name="connsiteY338" fmla="*/ 3858599 h 6498915"/>
              <a:gd name="connsiteX339" fmla="*/ 817250 w 3190412"/>
              <a:gd name="connsiteY339" fmla="*/ 3864873 h 6498915"/>
              <a:gd name="connsiteX340" fmla="*/ 813286 w 3190412"/>
              <a:gd name="connsiteY340" fmla="*/ 3869486 h 6498915"/>
              <a:gd name="connsiteX341" fmla="*/ 809637 w 3190412"/>
              <a:gd name="connsiteY341" fmla="*/ 3869780 h 6498915"/>
              <a:gd name="connsiteX342" fmla="*/ 808085 w 3190412"/>
              <a:gd name="connsiteY342" fmla="*/ 3868950 h 6498915"/>
              <a:gd name="connsiteX343" fmla="*/ 823820 w 3190412"/>
              <a:gd name="connsiteY343" fmla="*/ 3979877 h 6498915"/>
              <a:gd name="connsiteX344" fmla="*/ 863202 w 3190412"/>
              <a:gd name="connsiteY344" fmla="*/ 4082503 h 6498915"/>
              <a:gd name="connsiteX345" fmla="*/ 849433 w 3190412"/>
              <a:gd name="connsiteY345" fmla="*/ 4085863 h 6498915"/>
              <a:gd name="connsiteX346" fmla="*/ 787163 w 3190412"/>
              <a:gd name="connsiteY346" fmla="*/ 3892676 h 6498915"/>
              <a:gd name="connsiteX347" fmla="*/ 778647 w 3190412"/>
              <a:gd name="connsiteY347" fmla="*/ 3916054 h 6498915"/>
              <a:gd name="connsiteX348" fmla="*/ 784715 w 3190412"/>
              <a:gd name="connsiteY348" fmla="*/ 3977914 h 6498915"/>
              <a:gd name="connsiteX349" fmla="*/ 808339 w 3190412"/>
              <a:gd name="connsiteY349" fmla="*/ 4059640 h 6498915"/>
              <a:gd name="connsiteX350" fmla="*/ 802990 w 3190412"/>
              <a:gd name="connsiteY350" fmla="*/ 4064510 h 6498915"/>
              <a:gd name="connsiteX351" fmla="*/ 766133 w 3190412"/>
              <a:gd name="connsiteY351" fmla="*/ 3991668 h 6498915"/>
              <a:gd name="connsiteX352" fmla="*/ 760006 w 3190412"/>
              <a:gd name="connsiteY352" fmla="*/ 3967688 h 6498915"/>
              <a:gd name="connsiteX353" fmla="*/ 759694 w 3190412"/>
              <a:gd name="connsiteY353" fmla="*/ 3968270 h 6498915"/>
              <a:gd name="connsiteX354" fmla="*/ 941295 w 3190412"/>
              <a:gd name="connsiteY354" fmla="*/ 4315583 h 6498915"/>
              <a:gd name="connsiteX355" fmla="*/ 941399 w 3190412"/>
              <a:gd name="connsiteY355" fmla="*/ 4315389 h 6498915"/>
              <a:gd name="connsiteX356" fmla="*/ 1108789 w 3190412"/>
              <a:gd name="connsiteY356" fmla="*/ 4378743 h 6498915"/>
              <a:gd name="connsiteX357" fmla="*/ 1230057 w 3190412"/>
              <a:gd name="connsiteY357" fmla="*/ 4391237 h 6498915"/>
              <a:gd name="connsiteX358" fmla="*/ 1252508 w 3190412"/>
              <a:gd name="connsiteY358" fmla="*/ 4262076 h 6498915"/>
              <a:gd name="connsiteX359" fmla="*/ 1018416 w 3190412"/>
              <a:gd name="connsiteY359" fmla="*/ 3887932 h 6498915"/>
              <a:gd name="connsiteX360" fmla="*/ 856796 w 3190412"/>
              <a:gd name="connsiteY360" fmla="*/ 3700960 h 6498915"/>
              <a:gd name="connsiteX361" fmla="*/ 539015 w 3190412"/>
              <a:gd name="connsiteY361" fmla="*/ 3689348 h 6498915"/>
              <a:gd name="connsiteX362" fmla="*/ 542821 w 3190412"/>
              <a:gd name="connsiteY362" fmla="*/ 3708344 h 6498915"/>
              <a:gd name="connsiteX363" fmla="*/ 480898 w 3190412"/>
              <a:gd name="connsiteY363" fmla="*/ 3734580 h 6498915"/>
              <a:gd name="connsiteX364" fmla="*/ 471553 w 3190412"/>
              <a:gd name="connsiteY364" fmla="*/ 3727336 h 6498915"/>
              <a:gd name="connsiteX365" fmla="*/ 491958 w 3190412"/>
              <a:gd name="connsiteY365" fmla="*/ 3704579 h 6498915"/>
              <a:gd name="connsiteX366" fmla="*/ 539015 w 3190412"/>
              <a:gd name="connsiteY366" fmla="*/ 3689348 h 6498915"/>
              <a:gd name="connsiteX367" fmla="*/ 1293127 w 3190412"/>
              <a:gd name="connsiteY367" fmla="*/ 3538047 h 6498915"/>
              <a:gd name="connsiteX368" fmla="*/ 1333075 w 3190412"/>
              <a:gd name="connsiteY368" fmla="*/ 3580867 h 6498915"/>
              <a:gd name="connsiteX369" fmla="*/ 1320199 w 3190412"/>
              <a:gd name="connsiteY369" fmla="*/ 3583954 h 6498915"/>
              <a:gd name="connsiteX370" fmla="*/ 1285677 w 3190412"/>
              <a:gd name="connsiteY370" fmla="*/ 3547779 h 6498915"/>
              <a:gd name="connsiteX371" fmla="*/ 1293127 w 3190412"/>
              <a:gd name="connsiteY371" fmla="*/ 3538047 h 6498915"/>
              <a:gd name="connsiteX372" fmla="*/ 820886 w 3190412"/>
              <a:gd name="connsiteY372" fmla="*/ 3533097 h 6498915"/>
              <a:gd name="connsiteX373" fmla="*/ 748958 w 3190412"/>
              <a:gd name="connsiteY373" fmla="*/ 3593888 h 6498915"/>
              <a:gd name="connsiteX374" fmla="*/ 593933 w 3190412"/>
              <a:gd name="connsiteY374" fmla="*/ 3688794 h 6498915"/>
              <a:gd name="connsiteX375" fmla="*/ 587670 w 3190412"/>
              <a:gd name="connsiteY375" fmla="*/ 3680455 h 6498915"/>
              <a:gd name="connsiteX376" fmla="*/ 715079 w 3190412"/>
              <a:gd name="connsiteY376" fmla="*/ 3591479 h 6498915"/>
              <a:gd name="connsiteX377" fmla="*/ 762477 w 3190412"/>
              <a:gd name="connsiteY377" fmla="*/ 3553232 h 6498915"/>
              <a:gd name="connsiteX378" fmla="*/ 710967 w 3190412"/>
              <a:gd name="connsiteY378" fmla="*/ 3580050 h 6498915"/>
              <a:gd name="connsiteX379" fmla="*/ 445645 w 3190412"/>
              <a:gd name="connsiteY379" fmla="*/ 3703499 h 6498915"/>
              <a:gd name="connsiteX380" fmla="*/ 438591 w 3190412"/>
              <a:gd name="connsiteY380" fmla="*/ 3695237 h 6498915"/>
              <a:gd name="connsiteX381" fmla="*/ 561275 w 3190412"/>
              <a:gd name="connsiteY381" fmla="*/ 3609967 h 6498915"/>
              <a:gd name="connsiteX382" fmla="*/ 413710 w 3190412"/>
              <a:gd name="connsiteY382" fmla="*/ 3687663 h 6498915"/>
              <a:gd name="connsiteX383" fmla="*/ 244320 w 3190412"/>
              <a:gd name="connsiteY383" fmla="*/ 3775383 h 6498915"/>
              <a:gd name="connsiteX384" fmla="*/ 267283 w 3190412"/>
              <a:gd name="connsiteY384" fmla="*/ 3920358 h 6498915"/>
              <a:gd name="connsiteX385" fmla="*/ 414966 w 3190412"/>
              <a:gd name="connsiteY385" fmla="*/ 3956209 h 6498915"/>
              <a:gd name="connsiteX386" fmla="*/ 605424 w 3190412"/>
              <a:gd name="connsiteY386" fmla="*/ 3892979 h 6498915"/>
              <a:gd name="connsiteX387" fmla="*/ 723676 w 3190412"/>
              <a:gd name="connsiteY387" fmla="*/ 3793615 h 6498915"/>
              <a:gd name="connsiteX388" fmla="*/ 758335 w 3190412"/>
              <a:gd name="connsiteY388" fmla="*/ 3699918 h 6498915"/>
              <a:gd name="connsiteX389" fmla="*/ 629170 w 3190412"/>
              <a:gd name="connsiteY389" fmla="*/ 3795438 h 6498915"/>
              <a:gd name="connsiteX390" fmla="*/ 621318 w 3190412"/>
              <a:gd name="connsiteY390" fmla="*/ 3784005 h 6498915"/>
              <a:gd name="connsiteX391" fmla="*/ 757727 w 3190412"/>
              <a:gd name="connsiteY391" fmla="*/ 3668416 h 6498915"/>
              <a:gd name="connsiteX392" fmla="*/ 784082 w 3190412"/>
              <a:gd name="connsiteY392" fmla="*/ 3615420 h 6498915"/>
              <a:gd name="connsiteX393" fmla="*/ 411883 w 3190412"/>
              <a:gd name="connsiteY393" fmla="*/ 3803912 h 6498915"/>
              <a:gd name="connsiteX394" fmla="*/ 409187 w 3190412"/>
              <a:gd name="connsiteY394" fmla="*/ 3787505 h 6498915"/>
              <a:gd name="connsiteX395" fmla="*/ 656735 w 3190412"/>
              <a:gd name="connsiteY395" fmla="*/ 3684228 h 6498915"/>
              <a:gd name="connsiteX396" fmla="*/ 810557 w 3190412"/>
              <a:gd name="connsiteY396" fmla="*/ 3558000 h 6498915"/>
              <a:gd name="connsiteX397" fmla="*/ 811153 w 3190412"/>
              <a:gd name="connsiteY397" fmla="*/ 3557820 h 6498915"/>
              <a:gd name="connsiteX398" fmla="*/ 820886 w 3190412"/>
              <a:gd name="connsiteY398" fmla="*/ 3533097 h 6498915"/>
              <a:gd name="connsiteX399" fmla="*/ 1380366 w 3190412"/>
              <a:gd name="connsiteY399" fmla="*/ 3514378 h 6498915"/>
              <a:gd name="connsiteX400" fmla="*/ 1444493 w 3190412"/>
              <a:gd name="connsiteY400" fmla="*/ 3618769 h 6498915"/>
              <a:gd name="connsiteX401" fmla="*/ 1441832 w 3190412"/>
              <a:gd name="connsiteY401" fmla="*/ 3708134 h 6498915"/>
              <a:gd name="connsiteX402" fmla="*/ 1431599 w 3190412"/>
              <a:gd name="connsiteY402" fmla="*/ 3708147 h 6498915"/>
              <a:gd name="connsiteX403" fmla="*/ 1419503 w 3190412"/>
              <a:gd name="connsiteY403" fmla="*/ 3625853 h 6498915"/>
              <a:gd name="connsiteX404" fmla="*/ 1369563 w 3190412"/>
              <a:gd name="connsiteY404" fmla="*/ 3524313 h 6498915"/>
              <a:gd name="connsiteX405" fmla="*/ 1380366 w 3190412"/>
              <a:gd name="connsiteY405" fmla="*/ 3514378 h 6498915"/>
              <a:gd name="connsiteX406" fmla="*/ 1296713 w 3190412"/>
              <a:gd name="connsiteY406" fmla="*/ 3475865 h 6498915"/>
              <a:gd name="connsiteX407" fmla="*/ 1362961 w 3190412"/>
              <a:gd name="connsiteY407" fmla="*/ 3549713 h 6498915"/>
              <a:gd name="connsiteX408" fmla="*/ 1406641 w 3190412"/>
              <a:gd name="connsiteY408" fmla="*/ 3639175 h 6498915"/>
              <a:gd name="connsiteX409" fmla="*/ 1388668 w 3190412"/>
              <a:gd name="connsiteY409" fmla="*/ 3641533 h 6498915"/>
              <a:gd name="connsiteX410" fmla="*/ 1329970 w 3190412"/>
              <a:gd name="connsiteY410" fmla="*/ 3550772 h 6498915"/>
              <a:gd name="connsiteX411" fmla="*/ 1287608 w 3190412"/>
              <a:gd name="connsiteY411" fmla="*/ 3484959 h 6498915"/>
              <a:gd name="connsiteX412" fmla="*/ 1296713 w 3190412"/>
              <a:gd name="connsiteY412" fmla="*/ 3475865 h 6498915"/>
              <a:gd name="connsiteX413" fmla="*/ 490166 w 3190412"/>
              <a:gd name="connsiteY413" fmla="*/ 3286844 h 6498915"/>
              <a:gd name="connsiteX414" fmla="*/ 506863 w 3190412"/>
              <a:gd name="connsiteY414" fmla="*/ 3288792 h 6498915"/>
              <a:gd name="connsiteX415" fmla="*/ 543876 w 3190412"/>
              <a:gd name="connsiteY415" fmla="*/ 3288139 h 6498915"/>
              <a:gd name="connsiteX416" fmla="*/ 617510 w 3190412"/>
              <a:gd name="connsiteY416" fmla="*/ 3290367 h 6498915"/>
              <a:gd name="connsiteX417" fmla="*/ 617776 w 3190412"/>
              <a:gd name="connsiteY417" fmla="*/ 3305723 h 6498915"/>
              <a:gd name="connsiteX418" fmla="*/ 475211 w 3190412"/>
              <a:gd name="connsiteY418" fmla="*/ 3305532 h 6498915"/>
              <a:gd name="connsiteX419" fmla="*/ 473823 w 3190412"/>
              <a:gd name="connsiteY419" fmla="*/ 3288079 h 6498915"/>
              <a:gd name="connsiteX420" fmla="*/ 490166 w 3190412"/>
              <a:gd name="connsiteY420" fmla="*/ 3286844 h 6498915"/>
              <a:gd name="connsiteX421" fmla="*/ 547924 w 3190412"/>
              <a:gd name="connsiteY421" fmla="*/ 3226952 h 6498915"/>
              <a:gd name="connsiteX422" fmla="*/ 552086 w 3190412"/>
              <a:gd name="connsiteY422" fmla="*/ 3240154 h 6498915"/>
              <a:gd name="connsiteX423" fmla="*/ 492968 w 3190412"/>
              <a:gd name="connsiteY423" fmla="*/ 3268139 h 6498915"/>
              <a:gd name="connsiteX424" fmla="*/ 464117 w 3190412"/>
              <a:gd name="connsiteY424" fmla="*/ 3279643 h 6498915"/>
              <a:gd name="connsiteX425" fmla="*/ 463242 w 3190412"/>
              <a:gd name="connsiteY425" fmla="*/ 3264959 h 6498915"/>
              <a:gd name="connsiteX426" fmla="*/ 471884 w 3190412"/>
              <a:gd name="connsiteY426" fmla="*/ 3254866 h 6498915"/>
              <a:gd name="connsiteX427" fmla="*/ 491328 w 3190412"/>
              <a:gd name="connsiteY427" fmla="*/ 3245564 h 6498915"/>
              <a:gd name="connsiteX428" fmla="*/ 547924 w 3190412"/>
              <a:gd name="connsiteY428" fmla="*/ 3226952 h 6498915"/>
              <a:gd name="connsiteX429" fmla="*/ 1085792 w 3190412"/>
              <a:gd name="connsiteY429" fmla="*/ 3153522 h 6498915"/>
              <a:gd name="connsiteX430" fmla="*/ 1085507 w 3190412"/>
              <a:gd name="connsiteY430" fmla="*/ 3163845 h 6498915"/>
              <a:gd name="connsiteX431" fmla="*/ 1089415 w 3190412"/>
              <a:gd name="connsiteY431" fmla="*/ 3214822 h 6498915"/>
              <a:gd name="connsiteX432" fmla="*/ 1129378 w 3190412"/>
              <a:gd name="connsiteY432" fmla="*/ 3307034 h 6498915"/>
              <a:gd name="connsiteX433" fmla="*/ 1121765 w 3190412"/>
              <a:gd name="connsiteY433" fmla="*/ 3311941 h 6498915"/>
              <a:gd name="connsiteX434" fmla="*/ 1060113 w 3190412"/>
              <a:gd name="connsiteY434" fmla="*/ 3214113 h 6498915"/>
              <a:gd name="connsiteX435" fmla="*/ 1059063 w 3190412"/>
              <a:gd name="connsiteY435" fmla="*/ 3216544 h 6498915"/>
              <a:gd name="connsiteX436" fmla="*/ 1059423 w 3190412"/>
              <a:gd name="connsiteY436" fmla="*/ 3217733 h 6498915"/>
              <a:gd name="connsiteX437" fmla="*/ 1078487 w 3190412"/>
              <a:gd name="connsiteY437" fmla="*/ 3325703 h 6498915"/>
              <a:gd name="connsiteX438" fmla="*/ 1114591 w 3190412"/>
              <a:gd name="connsiteY438" fmla="*/ 3390162 h 6498915"/>
              <a:gd name="connsiteX439" fmla="*/ 1125748 w 3190412"/>
              <a:gd name="connsiteY439" fmla="*/ 3406605 h 6498915"/>
              <a:gd name="connsiteX440" fmla="*/ 1118017 w 3190412"/>
              <a:gd name="connsiteY440" fmla="*/ 3412197 h 6498915"/>
              <a:gd name="connsiteX441" fmla="*/ 1045912 w 3190412"/>
              <a:gd name="connsiteY441" fmla="*/ 3304537 h 6498915"/>
              <a:gd name="connsiteX442" fmla="*/ 1101167 w 3190412"/>
              <a:gd name="connsiteY442" fmla="*/ 3438102 h 6498915"/>
              <a:gd name="connsiteX443" fmla="*/ 1211882 w 3190412"/>
              <a:gd name="connsiteY443" fmla="*/ 3540727 h 6498915"/>
              <a:gd name="connsiteX444" fmla="*/ 1204937 w 3190412"/>
              <a:gd name="connsiteY444" fmla="*/ 3549981 h 6498915"/>
              <a:gd name="connsiteX445" fmla="*/ 1053241 w 3190412"/>
              <a:gd name="connsiteY445" fmla="*/ 3402737 h 6498915"/>
              <a:gd name="connsiteX446" fmla="*/ 1038617 w 3190412"/>
              <a:gd name="connsiteY446" fmla="*/ 3365732 h 6498915"/>
              <a:gd name="connsiteX447" fmla="*/ 1047765 w 3190412"/>
              <a:gd name="connsiteY447" fmla="*/ 3426495 h 6498915"/>
              <a:gd name="connsiteX448" fmla="*/ 1086731 w 3190412"/>
              <a:gd name="connsiteY448" fmla="*/ 3508448 h 6498915"/>
              <a:gd name="connsiteX449" fmla="*/ 1096870 w 3190412"/>
              <a:gd name="connsiteY449" fmla="*/ 3533326 h 6498915"/>
              <a:gd name="connsiteX450" fmla="*/ 1087601 w 3190412"/>
              <a:gd name="connsiteY450" fmla="*/ 3537596 h 6498915"/>
              <a:gd name="connsiteX451" fmla="*/ 1023957 w 3190412"/>
              <a:gd name="connsiteY451" fmla="*/ 3419247 h 6498915"/>
              <a:gd name="connsiteX452" fmla="*/ 1029510 w 3190412"/>
              <a:gd name="connsiteY452" fmla="*/ 3489061 h 6498915"/>
              <a:gd name="connsiteX453" fmla="*/ 1015367 w 3190412"/>
              <a:gd name="connsiteY453" fmla="*/ 3491722 h 6498915"/>
              <a:gd name="connsiteX454" fmla="*/ 993486 w 3190412"/>
              <a:gd name="connsiteY454" fmla="*/ 3350320 h 6498915"/>
              <a:gd name="connsiteX455" fmla="*/ 977965 w 3190412"/>
              <a:gd name="connsiteY455" fmla="*/ 3388658 h 6498915"/>
              <a:gd name="connsiteX456" fmla="*/ 1086189 w 3190412"/>
              <a:gd name="connsiteY456" fmla="*/ 3631620 h 6498915"/>
              <a:gd name="connsiteX457" fmla="*/ 1250231 w 3190412"/>
              <a:gd name="connsiteY457" fmla="*/ 3745061 h 6498915"/>
              <a:gd name="connsiteX458" fmla="*/ 1305114 w 3190412"/>
              <a:gd name="connsiteY458" fmla="*/ 3824305 h 6498915"/>
              <a:gd name="connsiteX459" fmla="*/ 1406428 w 3190412"/>
              <a:gd name="connsiteY459" fmla="*/ 3893216 h 6498915"/>
              <a:gd name="connsiteX460" fmla="*/ 1479591 w 3190412"/>
              <a:gd name="connsiteY460" fmla="*/ 3734068 h 6498915"/>
              <a:gd name="connsiteX461" fmla="*/ 1398764 w 3190412"/>
              <a:gd name="connsiteY461" fmla="*/ 3493041 h 6498915"/>
              <a:gd name="connsiteX462" fmla="*/ 1206903 w 3190412"/>
              <a:gd name="connsiteY462" fmla="*/ 3332294 h 6498915"/>
              <a:gd name="connsiteX463" fmla="*/ 1085792 w 3190412"/>
              <a:gd name="connsiteY463" fmla="*/ 3153522 h 6498915"/>
              <a:gd name="connsiteX464" fmla="*/ 594832 w 3190412"/>
              <a:gd name="connsiteY464" fmla="*/ 3145794 h 6498915"/>
              <a:gd name="connsiteX465" fmla="*/ 605543 w 3190412"/>
              <a:gd name="connsiteY465" fmla="*/ 3157011 h 6498915"/>
              <a:gd name="connsiteX466" fmla="*/ 575018 w 3190412"/>
              <a:gd name="connsiteY466" fmla="*/ 3182834 h 6498915"/>
              <a:gd name="connsiteX467" fmla="*/ 536416 w 3190412"/>
              <a:gd name="connsiteY467" fmla="*/ 3212567 h 6498915"/>
              <a:gd name="connsiteX468" fmla="*/ 519824 w 3190412"/>
              <a:gd name="connsiteY468" fmla="*/ 3207681 h 6498915"/>
              <a:gd name="connsiteX469" fmla="*/ 537711 w 3190412"/>
              <a:gd name="connsiteY469" fmla="*/ 3179837 h 6498915"/>
              <a:gd name="connsiteX470" fmla="*/ 568272 w 3190412"/>
              <a:gd name="connsiteY470" fmla="*/ 3156279 h 6498915"/>
              <a:gd name="connsiteX471" fmla="*/ 594832 w 3190412"/>
              <a:gd name="connsiteY471" fmla="*/ 3145794 h 6498915"/>
              <a:gd name="connsiteX472" fmla="*/ 1637913 w 3190412"/>
              <a:gd name="connsiteY472" fmla="*/ 3069761 h 6498915"/>
              <a:gd name="connsiteX473" fmla="*/ 1665501 w 3190412"/>
              <a:gd name="connsiteY473" fmla="*/ 3086264 h 6498915"/>
              <a:gd name="connsiteX474" fmla="*/ 1692243 w 3190412"/>
              <a:gd name="connsiteY474" fmla="*/ 3115535 h 6498915"/>
              <a:gd name="connsiteX475" fmla="*/ 1700381 w 3190412"/>
              <a:gd name="connsiteY475" fmla="*/ 3166529 h 6498915"/>
              <a:gd name="connsiteX476" fmla="*/ 1691015 w 3190412"/>
              <a:gd name="connsiteY476" fmla="*/ 3167256 h 6498915"/>
              <a:gd name="connsiteX477" fmla="*/ 1677787 w 3190412"/>
              <a:gd name="connsiteY477" fmla="*/ 3140226 h 6498915"/>
              <a:gd name="connsiteX478" fmla="*/ 1653863 w 3190412"/>
              <a:gd name="connsiteY478" fmla="*/ 3112214 h 6498915"/>
              <a:gd name="connsiteX479" fmla="*/ 1631031 w 3190412"/>
              <a:gd name="connsiteY479" fmla="*/ 3080296 h 6498915"/>
              <a:gd name="connsiteX480" fmla="*/ 1637913 w 3190412"/>
              <a:gd name="connsiteY480" fmla="*/ 3069761 h 6498915"/>
              <a:gd name="connsiteX481" fmla="*/ 670454 w 3190412"/>
              <a:gd name="connsiteY481" fmla="*/ 3047323 h 6498915"/>
              <a:gd name="connsiteX482" fmla="*/ 677904 w 3190412"/>
              <a:gd name="connsiteY482" fmla="*/ 3059039 h 6498915"/>
              <a:gd name="connsiteX483" fmla="*/ 615867 w 3190412"/>
              <a:gd name="connsiteY483" fmla="*/ 3092946 h 6498915"/>
              <a:gd name="connsiteX484" fmla="*/ 558342 w 3190412"/>
              <a:gd name="connsiteY484" fmla="*/ 3131012 h 6498915"/>
              <a:gd name="connsiteX485" fmla="*/ 458377 w 3190412"/>
              <a:gd name="connsiteY485" fmla="*/ 3255871 h 6498915"/>
              <a:gd name="connsiteX486" fmla="*/ 442403 w 3190412"/>
              <a:gd name="connsiteY486" fmla="*/ 3253561 h 6498915"/>
              <a:gd name="connsiteX487" fmla="*/ 454896 w 3190412"/>
              <a:gd name="connsiteY487" fmla="*/ 3214353 h 6498915"/>
              <a:gd name="connsiteX488" fmla="*/ 517950 w 3190412"/>
              <a:gd name="connsiteY488" fmla="*/ 3132852 h 6498915"/>
              <a:gd name="connsiteX489" fmla="*/ 670454 w 3190412"/>
              <a:gd name="connsiteY489" fmla="*/ 3047323 h 6498915"/>
              <a:gd name="connsiteX490" fmla="*/ 752522 w 3190412"/>
              <a:gd name="connsiteY490" fmla="*/ 3039844 h 6498915"/>
              <a:gd name="connsiteX491" fmla="*/ 753243 w 3190412"/>
              <a:gd name="connsiteY491" fmla="*/ 3052950 h 6498915"/>
              <a:gd name="connsiteX492" fmla="*/ 695064 w 3190412"/>
              <a:gd name="connsiteY492" fmla="*/ 3064727 h 6498915"/>
              <a:gd name="connsiteX493" fmla="*/ 692256 w 3190412"/>
              <a:gd name="connsiteY493" fmla="*/ 3045266 h 6498915"/>
              <a:gd name="connsiteX494" fmla="*/ 752522 w 3190412"/>
              <a:gd name="connsiteY494" fmla="*/ 3039844 h 6498915"/>
              <a:gd name="connsiteX495" fmla="*/ 1056364 w 3190412"/>
              <a:gd name="connsiteY495" fmla="*/ 2943235 h 6498915"/>
              <a:gd name="connsiteX496" fmla="*/ 835625 w 3190412"/>
              <a:gd name="connsiteY496" fmla="*/ 3023439 h 6498915"/>
              <a:gd name="connsiteX497" fmla="*/ 618279 w 3190412"/>
              <a:gd name="connsiteY497" fmla="*/ 3037618 h 6498915"/>
              <a:gd name="connsiteX498" fmla="*/ 454398 w 3190412"/>
              <a:gd name="connsiteY498" fmla="*/ 3189642 h 6498915"/>
              <a:gd name="connsiteX499" fmla="*/ 768085 w 3190412"/>
              <a:gd name="connsiteY499" fmla="*/ 3310554 h 6498915"/>
              <a:gd name="connsiteX500" fmla="*/ 923236 w 3190412"/>
              <a:gd name="connsiteY500" fmla="*/ 3207487 h 6498915"/>
              <a:gd name="connsiteX501" fmla="*/ 973259 w 3190412"/>
              <a:gd name="connsiteY501" fmla="*/ 3148944 h 6498915"/>
              <a:gd name="connsiteX502" fmla="*/ 1016266 w 3190412"/>
              <a:gd name="connsiteY502" fmla="*/ 3041505 h 6498915"/>
              <a:gd name="connsiteX503" fmla="*/ 942408 w 3190412"/>
              <a:gd name="connsiteY503" fmla="*/ 3104506 h 6498915"/>
              <a:gd name="connsiteX504" fmla="*/ 728455 w 3190412"/>
              <a:gd name="connsiteY504" fmla="*/ 3209792 h 6498915"/>
              <a:gd name="connsiteX505" fmla="*/ 720117 w 3190412"/>
              <a:gd name="connsiteY505" fmla="*/ 3194606 h 6498915"/>
              <a:gd name="connsiteX506" fmla="*/ 904430 w 3190412"/>
              <a:gd name="connsiteY506" fmla="*/ 3090177 h 6498915"/>
              <a:gd name="connsiteX507" fmla="*/ 999697 w 3190412"/>
              <a:gd name="connsiteY507" fmla="*/ 3007202 h 6498915"/>
              <a:gd name="connsiteX508" fmla="*/ 1056364 w 3190412"/>
              <a:gd name="connsiteY508" fmla="*/ 2943235 h 6498915"/>
              <a:gd name="connsiteX509" fmla="*/ 1343775 w 3190412"/>
              <a:gd name="connsiteY509" fmla="*/ 2628825 h 6498915"/>
              <a:gd name="connsiteX510" fmla="*/ 1411320 w 3190412"/>
              <a:gd name="connsiteY510" fmla="*/ 2741280 h 6498915"/>
              <a:gd name="connsiteX511" fmla="*/ 1522857 w 3190412"/>
              <a:gd name="connsiteY511" fmla="*/ 2849830 h 6498915"/>
              <a:gd name="connsiteX512" fmla="*/ 1518776 w 3190412"/>
              <a:gd name="connsiteY512" fmla="*/ 2855129 h 6498915"/>
              <a:gd name="connsiteX513" fmla="*/ 1318789 w 3190412"/>
              <a:gd name="connsiteY513" fmla="*/ 2664344 h 6498915"/>
              <a:gd name="connsiteX514" fmla="*/ 1376313 w 3190412"/>
              <a:gd name="connsiteY514" fmla="*/ 2783411 h 6498915"/>
              <a:gd name="connsiteX515" fmla="*/ 1456717 w 3190412"/>
              <a:gd name="connsiteY515" fmla="*/ 2864833 h 6498915"/>
              <a:gd name="connsiteX516" fmla="*/ 1444774 w 3190412"/>
              <a:gd name="connsiteY516" fmla="*/ 2876900 h 6498915"/>
              <a:gd name="connsiteX517" fmla="*/ 1328602 w 3190412"/>
              <a:gd name="connsiteY517" fmla="*/ 2761630 h 6498915"/>
              <a:gd name="connsiteX518" fmla="*/ 1300048 w 3190412"/>
              <a:gd name="connsiteY518" fmla="*/ 2701709 h 6498915"/>
              <a:gd name="connsiteX519" fmla="*/ 1305882 w 3190412"/>
              <a:gd name="connsiteY519" fmla="*/ 2732765 h 6498915"/>
              <a:gd name="connsiteX520" fmla="*/ 1367683 w 3190412"/>
              <a:gd name="connsiteY520" fmla="*/ 2835910 h 6498915"/>
              <a:gd name="connsiteX521" fmla="*/ 1570976 w 3190412"/>
              <a:gd name="connsiteY521" fmla="*/ 2988807 h 6498915"/>
              <a:gd name="connsiteX522" fmla="*/ 1556959 w 3190412"/>
              <a:gd name="connsiteY522" fmla="*/ 3004754 h 6498915"/>
              <a:gd name="connsiteX523" fmla="*/ 1284049 w 3190412"/>
              <a:gd name="connsiteY523" fmla="*/ 2760992 h 6498915"/>
              <a:gd name="connsiteX524" fmla="*/ 1294076 w 3190412"/>
              <a:gd name="connsiteY524" fmla="*/ 2811251 h 6498915"/>
              <a:gd name="connsiteX525" fmla="*/ 1351355 w 3190412"/>
              <a:gd name="connsiteY525" fmla="*/ 2889281 h 6498915"/>
              <a:gd name="connsiteX526" fmla="*/ 1344318 w 3190412"/>
              <a:gd name="connsiteY526" fmla="*/ 2898237 h 6498915"/>
              <a:gd name="connsiteX527" fmla="*/ 1266936 w 3190412"/>
              <a:gd name="connsiteY527" fmla="*/ 2799975 h 6498915"/>
              <a:gd name="connsiteX528" fmla="*/ 1257598 w 3190412"/>
              <a:gd name="connsiteY528" fmla="*/ 2746094 h 6498915"/>
              <a:gd name="connsiteX529" fmla="*/ 1256877 w 3190412"/>
              <a:gd name="connsiteY529" fmla="*/ 2743713 h 6498915"/>
              <a:gd name="connsiteX530" fmla="*/ 1255537 w 3190412"/>
              <a:gd name="connsiteY530" fmla="*/ 2749481 h 6498915"/>
              <a:gd name="connsiteX531" fmla="*/ 1251341 w 3190412"/>
              <a:gd name="connsiteY531" fmla="*/ 2794625 h 6498915"/>
              <a:gd name="connsiteX532" fmla="*/ 1268895 w 3190412"/>
              <a:gd name="connsiteY532" fmla="*/ 2857392 h 6498915"/>
              <a:gd name="connsiteX533" fmla="*/ 1275876 w 3190412"/>
              <a:gd name="connsiteY533" fmla="*/ 2882576 h 6498915"/>
              <a:gd name="connsiteX534" fmla="*/ 1268718 w 3190412"/>
              <a:gd name="connsiteY534" fmla="*/ 2885232 h 6498915"/>
              <a:gd name="connsiteX535" fmla="*/ 1226175 w 3190412"/>
              <a:gd name="connsiteY535" fmla="*/ 2786651 h 6498915"/>
              <a:gd name="connsiteX536" fmla="*/ 1201770 w 3190412"/>
              <a:gd name="connsiteY536" fmla="*/ 2843931 h 6498915"/>
              <a:gd name="connsiteX537" fmla="*/ 1202125 w 3190412"/>
              <a:gd name="connsiteY537" fmla="*/ 2848861 h 6498915"/>
              <a:gd name="connsiteX538" fmla="*/ 1293552 w 3190412"/>
              <a:gd name="connsiteY538" fmla="*/ 3044426 h 6498915"/>
              <a:gd name="connsiteX539" fmla="*/ 1488454 w 3190412"/>
              <a:gd name="connsiteY539" fmla="*/ 3162654 h 6498915"/>
              <a:gd name="connsiteX540" fmla="*/ 1723478 w 3190412"/>
              <a:gd name="connsiteY540" fmla="*/ 3185368 h 6498915"/>
              <a:gd name="connsiteX541" fmla="*/ 1688616 w 3190412"/>
              <a:gd name="connsiteY541" fmla="*/ 2954465 h 6498915"/>
              <a:gd name="connsiteX542" fmla="*/ 1458040 w 3190412"/>
              <a:gd name="connsiteY542" fmla="*/ 2727612 h 6498915"/>
              <a:gd name="connsiteX543" fmla="*/ 1343775 w 3190412"/>
              <a:gd name="connsiteY543" fmla="*/ 2628825 h 6498915"/>
              <a:gd name="connsiteX544" fmla="*/ 1154655 w 3190412"/>
              <a:gd name="connsiteY544" fmla="*/ 2593505 h 6498915"/>
              <a:gd name="connsiteX545" fmla="*/ 1157302 w 3190412"/>
              <a:gd name="connsiteY545" fmla="*/ 2608140 h 6498915"/>
              <a:gd name="connsiteX546" fmla="*/ 1119277 w 3190412"/>
              <a:gd name="connsiteY546" fmla="*/ 2631197 h 6498915"/>
              <a:gd name="connsiteX547" fmla="*/ 1067300 w 3190412"/>
              <a:gd name="connsiteY547" fmla="*/ 2650034 h 6498915"/>
              <a:gd name="connsiteX548" fmla="*/ 1063390 w 3190412"/>
              <a:gd name="connsiteY548" fmla="*/ 2631232 h 6498915"/>
              <a:gd name="connsiteX549" fmla="*/ 1062808 w 3190412"/>
              <a:gd name="connsiteY549" fmla="*/ 2630921 h 6498915"/>
              <a:gd name="connsiteX550" fmla="*/ 1120762 w 3190412"/>
              <a:gd name="connsiteY550" fmla="*/ 2602311 h 6498915"/>
              <a:gd name="connsiteX551" fmla="*/ 1154655 w 3190412"/>
              <a:gd name="connsiteY551" fmla="*/ 2593505 h 6498915"/>
              <a:gd name="connsiteX552" fmla="*/ 1027019 w 3190412"/>
              <a:gd name="connsiteY552" fmla="*/ 2590385 h 6498915"/>
              <a:gd name="connsiteX553" fmla="*/ 1032260 w 3190412"/>
              <a:gd name="connsiteY553" fmla="*/ 2596871 h 6498915"/>
              <a:gd name="connsiteX554" fmla="*/ 1029282 w 3190412"/>
              <a:gd name="connsiteY554" fmla="*/ 2605004 h 6498915"/>
              <a:gd name="connsiteX555" fmla="*/ 981552 w 3190412"/>
              <a:gd name="connsiteY555" fmla="*/ 2630353 h 6498915"/>
              <a:gd name="connsiteX556" fmla="*/ 981344 w 3190412"/>
              <a:gd name="connsiteY556" fmla="*/ 2630741 h 6498915"/>
              <a:gd name="connsiteX557" fmla="*/ 978575 w 3190412"/>
              <a:gd name="connsiteY557" fmla="*/ 2631254 h 6498915"/>
              <a:gd name="connsiteX558" fmla="*/ 968703 w 3190412"/>
              <a:gd name="connsiteY558" fmla="*/ 2621733 h 6498915"/>
              <a:gd name="connsiteX559" fmla="*/ 990853 w 3190412"/>
              <a:gd name="connsiteY559" fmla="*/ 2599911 h 6498915"/>
              <a:gd name="connsiteX560" fmla="*/ 1008263 w 3190412"/>
              <a:gd name="connsiteY560" fmla="*/ 2590736 h 6498915"/>
              <a:gd name="connsiteX561" fmla="*/ 1026933 w 3190412"/>
              <a:gd name="connsiteY561" fmla="*/ 2590279 h 6498915"/>
              <a:gd name="connsiteX562" fmla="*/ 1027127 w 3190412"/>
              <a:gd name="connsiteY562" fmla="*/ 2590383 h 6498915"/>
              <a:gd name="connsiteX563" fmla="*/ 1027019 w 3190412"/>
              <a:gd name="connsiteY563" fmla="*/ 2590385 h 6498915"/>
              <a:gd name="connsiteX564" fmla="*/ 1102895 w 3190412"/>
              <a:gd name="connsiteY564" fmla="*/ 2561575 h 6498915"/>
              <a:gd name="connsiteX565" fmla="*/ 1105103 w 3190412"/>
              <a:gd name="connsiteY565" fmla="*/ 2574230 h 6498915"/>
              <a:gd name="connsiteX566" fmla="*/ 1059665 w 3190412"/>
              <a:gd name="connsiteY566" fmla="*/ 2598560 h 6498915"/>
              <a:gd name="connsiteX567" fmla="*/ 1054136 w 3190412"/>
              <a:gd name="connsiteY567" fmla="*/ 2581385 h 6498915"/>
              <a:gd name="connsiteX568" fmla="*/ 1102895 w 3190412"/>
              <a:gd name="connsiteY568" fmla="*/ 2561575 h 6498915"/>
              <a:gd name="connsiteX569" fmla="*/ 949376 w 3190412"/>
              <a:gd name="connsiteY569" fmla="*/ 2559017 h 6498915"/>
              <a:gd name="connsiteX570" fmla="*/ 958472 w 3190412"/>
              <a:gd name="connsiteY570" fmla="*/ 2568123 h 6498915"/>
              <a:gd name="connsiteX571" fmla="*/ 929904 w 3190412"/>
              <a:gd name="connsiteY571" fmla="*/ 2590753 h 6498915"/>
              <a:gd name="connsiteX572" fmla="*/ 876776 w 3190412"/>
              <a:gd name="connsiteY572" fmla="*/ 2608474 h 6498915"/>
              <a:gd name="connsiteX573" fmla="*/ 873994 w 3190412"/>
              <a:gd name="connsiteY573" fmla="*/ 2588031 h 6498915"/>
              <a:gd name="connsiteX574" fmla="*/ 916772 w 3190412"/>
              <a:gd name="connsiteY574" fmla="*/ 2571007 h 6498915"/>
              <a:gd name="connsiteX575" fmla="*/ 949376 w 3190412"/>
              <a:gd name="connsiteY575" fmla="*/ 2559017 h 6498915"/>
              <a:gd name="connsiteX576" fmla="*/ 1462776 w 3190412"/>
              <a:gd name="connsiteY576" fmla="*/ 2291675 h 6498915"/>
              <a:gd name="connsiteX577" fmla="*/ 1491503 w 3190412"/>
              <a:gd name="connsiteY577" fmla="*/ 2348944 h 6498915"/>
              <a:gd name="connsiteX578" fmla="*/ 1504779 w 3190412"/>
              <a:gd name="connsiteY578" fmla="*/ 2388464 h 6498915"/>
              <a:gd name="connsiteX579" fmla="*/ 1514884 w 3190412"/>
              <a:gd name="connsiteY579" fmla="*/ 2407338 h 6498915"/>
              <a:gd name="connsiteX580" fmla="*/ 1501678 w 3190412"/>
              <a:gd name="connsiteY580" fmla="*/ 2415240 h 6498915"/>
              <a:gd name="connsiteX581" fmla="*/ 1482891 w 3190412"/>
              <a:gd name="connsiteY581" fmla="*/ 2397208 h 6498915"/>
              <a:gd name="connsiteX582" fmla="*/ 1471657 w 3190412"/>
              <a:gd name="connsiteY582" fmla="*/ 2369256 h 6498915"/>
              <a:gd name="connsiteX583" fmla="*/ 1449968 w 3190412"/>
              <a:gd name="connsiteY583" fmla="*/ 2303031 h 6498915"/>
              <a:gd name="connsiteX584" fmla="*/ 1462776 w 3190412"/>
              <a:gd name="connsiteY584" fmla="*/ 2291675 h 6498915"/>
              <a:gd name="connsiteX585" fmla="*/ 1342045 w 3190412"/>
              <a:gd name="connsiteY585" fmla="*/ 2284706 h 6498915"/>
              <a:gd name="connsiteX586" fmla="*/ 1250382 w 3190412"/>
              <a:gd name="connsiteY586" fmla="*/ 2351153 h 6498915"/>
              <a:gd name="connsiteX587" fmla="*/ 1082337 w 3190412"/>
              <a:gd name="connsiteY587" fmla="*/ 2336583 h 6498915"/>
              <a:gd name="connsiteX588" fmla="*/ 819488 w 3190412"/>
              <a:gd name="connsiteY588" fmla="*/ 2395254 h 6498915"/>
              <a:gd name="connsiteX589" fmla="*/ 734132 w 3190412"/>
              <a:gd name="connsiteY589" fmla="*/ 2518449 h 6498915"/>
              <a:gd name="connsiteX590" fmla="*/ 721825 w 3190412"/>
              <a:gd name="connsiteY590" fmla="*/ 2582950 h 6498915"/>
              <a:gd name="connsiteX591" fmla="*/ 759386 w 3190412"/>
              <a:gd name="connsiteY591" fmla="*/ 2548171 h 6498915"/>
              <a:gd name="connsiteX592" fmla="*/ 797230 w 3190412"/>
              <a:gd name="connsiteY592" fmla="*/ 2524518 h 6498915"/>
              <a:gd name="connsiteX593" fmla="*/ 802570 w 3190412"/>
              <a:gd name="connsiteY593" fmla="*/ 2537850 h 6498915"/>
              <a:gd name="connsiteX594" fmla="*/ 771503 w 3190412"/>
              <a:gd name="connsiteY594" fmla="*/ 2572610 h 6498915"/>
              <a:gd name="connsiteX595" fmla="*/ 737145 w 3190412"/>
              <a:gd name="connsiteY595" fmla="*/ 2601870 h 6498915"/>
              <a:gd name="connsiteX596" fmla="*/ 700409 w 3190412"/>
              <a:gd name="connsiteY596" fmla="*/ 2649561 h 6498915"/>
              <a:gd name="connsiteX597" fmla="*/ 672960 w 3190412"/>
              <a:gd name="connsiteY597" fmla="*/ 2678027 h 6498915"/>
              <a:gd name="connsiteX598" fmla="*/ 738654 w 3190412"/>
              <a:gd name="connsiteY598" fmla="*/ 2647073 h 6498915"/>
              <a:gd name="connsiteX599" fmla="*/ 842155 w 3190412"/>
              <a:gd name="connsiteY599" fmla="*/ 2611652 h 6498915"/>
              <a:gd name="connsiteX600" fmla="*/ 845997 w 3190412"/>
              <a:gd name="connsiteY600" fmla="*/ 2622187 h 6498915"/>
              <a:gd name="connsiteX601" fmla="*/ 692988 w 3190412"/>
              <a:gd name="connsiteY601" fmla="*/ 2697471 h 6498915"/>
              <a:gd name="connsiteX602" fmla="*/ 722036 w 3190412"/>
              <a:gd name="connsiteY602" fmla="*/ 2703781 h 6498915"/>
              <a:gd name="connsiteX603" fmla="*/ 801084 w 3190412"/>
              <a:gd name="connsiteY603" fmla="*/ 2670244 h 6498915"/>
              <a:gd name="connsiteX604" fmla="*/ 897076 w 3190412"/>
              <a:gd name="connsiteY604" fmla="*/ 2650260 h 6498915"/>
              <a:gd name="connsiteX605" fmla="*/ 931212 w 3190412"/>
              <a:gd name="connsiteY605" fmla="*/ 2643329 h 6498915"/>
              <a:gd name="connsiteX606" fmla="*/ 940150 w 3190412"/>
              <a:gd name="connsiteY606" fmla="*/ 2643871 h 6498915"/>
              <a:gd name="connsiteX607" fmla="*/ 941855 w 3190412"/>
              <a:gd name="connsiteY607" fmla="*/ 2646279 h 6498915"/>
              <a:gd name="connsiteX608" fmla="*/ 941571 w 3190412"/>
              <a:gd name="connsiteY608" fmla="*/ 2656603 h 6498915"/>
              <a:gd name="connsiteX609" fmla="*/ 837010 w 3190412"/>
              <a:gd name="connsiteY609" fmla="*/ 2691208 h 6498915"/>
              <a:gd name="connsiteX610" fmla="*/ 768804 w 3190412"/>
              <a:gd name="connsiteY610" fmla="*/ 2713335 h 6498915"/>
              <a:gd name="connsiteX611" fmla="*/ 771443 w 3190412"/>
              <a:gd name="connsiteY611" fmla="*/ 2713998 h 6498915"/>
              <a:gd name="connsiteX612" fmla="*/ 804509 w 3190412"/>
              <a:gd name="connsiteY612" fmla="*/ 2724454 h 6498915"/>
              <a:gd name="connsiteX613" fmla="*/ 911257 w 3190412"/>
              <a:gd name="connsiteY613" fmla="*/ 2699748 h 6498915"/>
              <a:gd name="connsiteX614" fmla="*/ 1024509 w 3190412"/>
              <a:gd name="connsiteY614" fmla="*/ 2646098 h 6498915"/>
              <a:gd name="connsiteX615" fmla="*/ 1033317 w 3190412"/>
              <a:gd name="connsiteY615" fmla="*/ 2658542 h 6498915"/>
              <a:gd name="connsiteX616" fmla="*/ 890189 w 3190412"/>
              <a:gd name="connsiteY616" fmla="*/ 2735867 h 6498915"/>
              <a:gd name="connsiteX617" fmla="*/ 997856 w 3190412"/>
              <a:gd name="connsiteY617" fmla="*/ 2720634 h 6498915"/>
              <a:gd name="connsiteX618" fmla="*/ 1182831 w 3190412"/>
              <a:gd name="connsiteY618" fmla="*/ 2645740 h 6498915"/>
              <a:gd name="connsiteX619" fmla="*/ 1280672 w 3190412"/>
              <a:gd name="connsiteY619" fmla="*/ 2419478 h 6498915"/>
              <a:gd name="connsiteX620" fmla="*/ 869997 w 3190412"/>
              <a:gd name="connsiteY620" fmla="*/ 2568930 h 6498915"/>
              <a:gd name="connsiteX621" fmla="*/ 862727 w 3190412"/>
              <a:gd name="connsiteY621" fmla="*/ 2557809 h 6498915"/>
              <a:gd name="connsiteX622" fmla="*/ 1000315 w 3190412"/>
              <a:gd name="connsiteY622" fmla="*/ 2492235 h 6498915"/>
              <a:gd name="connsiteX623" fmla="*/ 1175885 w 3190412"/>
              <a:gd name="connsiteY623" fmla="*/ 2458702 h 6498915"/>
              <a:gd name="connsiteX624" fmla="*/ 1295177 w 3190412"/>
              <a:gd name="connsiteY624" fmla="*/ 2385835 h 6498915"/>
              <a:gd name="connsiteX625" fmla="*/ 1296070 w 3190412"/>
              <a:gd name="connsiteY625" fmla="*/ 2385565 h 6498915"/>
              <a:gd name="connsiteX626" fmla="*/ 1342045 w 3190412"/>
              <a:gd name="connsiteY626" fmla="*/ 2284706 h 6498915"/>
              <a:gd name="connsiteX627" fmla="*/ 1498851 w 3190412"/>
              <a:gd name="connsiteY627" fmla="*/ 2219343 h 6498915"/>
              <a:gd name="connsiteX628" fmla="*/ 1505295 w 3190412"/>
              <a:gd name="connsiteY628" fmla="*/ 2223382 h 6498915"/>
              <a:gd name="connsiteX629" fmla="*/ 1529298 w 3190412"/>
              <a:gd name="connsiteY629" fmla="*/ 2323518 h 6498915"/>
              <a:gd name="connsiteX630" fmla="*/ 1560680 w 3190412"/>
              <a:gd name="connsiteY630" fmla="*/ 2387939 h 6498915"/>
              <a:gd name="connsiteX631" fmla="*/ 1581496 w 3190412"/>
              <a:gd name="connsiteY631" fmla="*/ 2428755 h 6498915"/>
              <a:gd name="connsiteX632" fmla="*/ 1571480 w 3190412"/>
              <a:gd name="connsiteY632" fmla="*/ 2431626 h 6498915"/>
              <a:gd name="connsiteX633" fmla="*/ 1502914 w 3190412"/>
              <a:gd name="connsiteY633" fmla="*/ 2316887 h 6498915"/>
              <a:gd name="connsiteX634" fmla="*/ 1492126 w 3190412"/>
              <a:gd name="connsiteY634" fmla="*/ 2222822 h 6498915"/>
              <a:gd name="connsiteX635" fmla="*/ 1498851 w 3190412"/>
              <a:gd name="connsiteY635" fmla="*/ 2219343 h 6498915"/>
              <a:gd name="connsiteX636" fmla="*/ 1586295 w 3190412"/>
              <a:gd name="connsiteY636" fmla="*/ 2015547 h 6498915"/>
              <a:gd name="connsiteX637" fmla="*/ 1585044 w 3190412"/>
              <a:gd name="connsiteY637" fmla="*/ 2064512 h 6498915"/>
              <a:gd name="connsiteX638" fmla="*/ 1609398 w 3190412"/>
              <a:gd name="connsiteY638" fmla="*/ 2162592 h 6498915"/>
              <a:gd name="connsiteX639" fmla="*/ 1598848 w 3190412"/>
              <a:gd name="connsiteY639" fmla="*/ 2166926 h 6498915"/>
              <a:gd name="connsiteX640" fmla="*/ 1573423 w 3190412"/>
              <a:gd name="connsiteY640" fmla="*/ 2118405 h 6498915"/>
              <a:gd name="connsiteX641" fmla="*/ 1558236 w 3190412"/>
              <a:gd name="connsiteY641" fmla="*/ 2076859 h 6498915"/>
              <a:gd name="connsiteX642" fmla="*/ 1557645 w 3190412"/>
              <a:gd name="connsiteY642" fmla="*/ 2073301 h 6498915"/>
              <a:gd name="connsiteX643" fmla="*/ 1581395 w 3190412"/>
              <a:gd name="connsiteY643" fmla="*/ 2179038 h 6498915"/>
              <a:gd name="connsiteX644" fmla="*/ 1630882 w 3190412"/>
              <a:gd name="connsiteY644" fmla="*/ 2289816 h 6498915"/>
              <a:gd name="connsiteX645" fmla="*/ 1622529 w 3190412"/>
              <a:gd name="connsiteY645" fmla="*/ 2296571 h 6498915"/>
              <a:gd name="connsiteX646" fmla="*/ 1552481 w 3190412"/>
              <a:gd name="connsiteY646" fmla="*/ 2178537 h 6498915"/>
              <a:gd name="connsiteX647" fmla="*/ 1547065 w 3190412"/>
              <a:gd name="connsiteY647" fmla="*/ 2164415 h 6498915"/>
              <a:gd name="connsiteX648" fmla="*/ 1581349 w 3190412"/>
              <a:gd name="connsiteY648" fmla="*/ 2287761 h 6498915"/>
              <a:gd name="connsiteX649" fmla="*/ 1727086 w 3190412"/>
              <a:gd name="connsiteY649" fmla="*/ 2451267 h 6498915"/>
              <a:gd name="connsiteX650" fmla="*/ 1794106 w 3190412"/>
              <a:gd name="connsiteY650" fmla="*/ 2518545 h 6498915"/>
              <a:gd name="connsiteX651" fmla="*/ 1785360 w 3190412"/>
              <a:gd name="connsiteY651" fmla="*/ 2528831 h 6498915"/>
              <a:gd name="connsiteX652" fmla="*/ 1679495 w 3190412"/>
              <a:gd name="connsiteY652" fmla="*/ 2457235 h 6498915"/>
              <a:gd name="connsiteX653" fmla="*/ 1571862 w 3190412"/>
              <a:gd name="connsiteY653" fmla="*/ 2332071 h 6498915"/>
              <a:gd name="connsiteX654" fmla="*/ 1511536 w 3190412"/>
              <a:gd name="connsiteY654" fmla="*/ 2146907 h 6498915"/>
              <a:gd name="connsiteX655" fmla="*/ 1446276 w 3190412"/>
              <a:gd name="connsiteY655" fmla="*/ 2287087 h 6498915"/>
              <a:gd name="connsiteX656" fmla="*/ 1443018 w 3190412"/>
              <a:gd name="connsiteY656" fmla="*/ 2294573 h 6498915"/>
              <a:gd name="connsiteX657" fmla="*/ 1441670 w 3190412"/>
              <a:gd name="connsiteY657" fmla="*/ 2297094 h 6498915"/>
              <a:gd name="connsiteX658" fmla="*/ 1455633 w 3190412"/>
              <a:gd name="connsiteY658" fmla="*/ 2397342 h 6498915"/>
              <a:gd name="connsiteX659" fmla="*/ 1455827 w 3190412"/>
              <a:gd name="connsiteY659" fmla="*/ 2397446 h 6498915"/>
              <a:gd name="connsiteX660" fmla="*/ 1510859 w 3190412"/>
              <a:gd name="connsiteY660" fmla="*/ 2482006 h 6498915"/>
              <a:gd name="connsiteX661" fmla="*/ 1750786 w 3190412"/>
              <a:gd name="connsiteY661" fmla="*/ 2615840 h 6498915"/>
              <a:gd name="connsiteX662" fmla="*/ 1899463 w 3190412"/>
              <a:gd name="connsiteY662" fmla="*/ 2651227 h 6498915"/>
              <a:gd name="connsiteX663" fmla="*/ 1954574 w 3190412"/>
              <a:gd name="connsiteY663" fmla="*/ 2590170 h 6498915"/>
              <a:gd name="connsiteX664" fmla="*/ 1972337 w 3190412"/>
              <a:gd name="connsiteY664" fmla="*/ 2516865 h 6498915"/>
              <a:gd name="connsiteX665" fmla="*/ 1951361 w 3190412"/>
              <a:gd name="connsiteY665" fmla="*/ 2428324 h 6498915"/>
              <a:gd name="connsiteX666" fmla="*/ 1658645 w 3190412"/>
              <a:gd name="connsiteY666" fmla="*/ 2196419 h 6498915"/>
              <a:gd name="connsiteX667" fmla="*/ 1586295 w 3190412"/>
              <a:gd name="connsiteY667" fmla="*/ 2015547 h 6498915"/>
              <a:gd name="connsiteX668" fmla="*/ 1795392 w 3190412"/>
              <a:gd name="connsiteY668" fmla="*/ 1881974 h 6498915"/>
              <a:gd name="connsiteX669" fmla="*/ 1802672 w 3190412"/>
              <a:gd name="connsiteY669" fmla="*/ 1882876 h 6498915"/>
              <a:gd name="connsiteX670" fmla="*/ 1823238 w 3190412"/>
              <a:gd name="connsiteY670" fmla="*/ 1897120 h 6498915"/>
              <a:gd name="connsiteX671" fmla="*/ 1840411 w 3190412"/>
              <a:gd name="connsiteY671" fmla="*/ 1913040 h 6498915"/>
              <a:gd name="connsiteX672" fmla="*/ 1839730 w 3190412"/>
              <a:gd name="connsiteY672" fmla="*/ 1930634 h 6498915"/>
              <a:gd name="connsiteX673" fmla="*/ 1791023 w 3190412"/>
              <a:gd name="connsiteY673" fmla="*/ 1887868 h 6498915"/>
              <a:gd name="connsiteX674" fmla="*/ 1795392 w 3190412"/>
              <a:gd name="connsiteY674" fmla="*/ 1881974 h 6498915"/>
              <a:gd name="connsiteX675" fmla="*/ 1011704 w 3190412"/>
              <a:gd name="connsiteY675" fmla="*/ 1860508 h 6498915"/>
              <a:gd name="connsiteX676" fmla="*/ 1017305 w 3190412"/>
              <a:gd name="connsiteY676" fmla="*/ 1868805 h 6498915"/>
              <a:gd name="connsiteX677" fmla="*/ 999047 w 3190412"/>
              <a:gd name="connsiteY677" fmla="*/ 1892210 h 6498915"/>
              <a:gd name="connsiteX678" fmla="*/ 958050 w 3190412"/>
              <a:gd name="connsiteY678" fmla="*/ 1933881 h 6498915"/>
              <a:gd name="connsiteX679" fmla="*/ 945900 w 3190412"/>
              <a:gd name="connsiteY679" fmla="*/ 1935613 h 6498915"/>
              <a:gd name="connsiteX680" fmla="*/ 961132 w 3190412"/>
              <a:gd name="connsiteY680" fmla="*/ 1889886 h 6498915"/>
              <a:gd name="connsiteX681" fmla="*/ 985000 w 3190412"/>
              <a:gd name="connsiteY681" fmla="*/ 1869981 h 6498915"/>
              <a:gd name="connsiteX682" fmla="*/ 1001840 w 3190412"/>
              <a:gd name="connsiteY682" fmla="*/ 1862279 h 6498915"/>
              <a:gd name="connsiteX683" fmla="*/ 1011704 w 3190412"/>
              <a:gd name="connsiteY683" fmla="*/ 1860508 h 6498915"/>
              <a:gd name="connsiteX684" fmla="*/ 1027637 w 3190412"/>
              <a:gd name="connsiteY684" fmla="*/ 1780607 h 6498915"/>
              <a:gd name="connsiteX685" fmla="*/ 1054632 w 3190412"/>
              <a:gd name="connsiteY685" fmla="*/ 1781775 h 6498915"/>
              <a:gd name="connsiteX686" fmla="*/ 1056647 w 3190412"/>
              <a:gd name="connsiteY686" fmla="*/ 1794325 h 6498915"/>
              <a:gd name="connsiteX687" fmla="*/ 1019975 w 3190412"/>
              <a:gd name="connsiteY687" fmla="*/ 1811124 h 6498915"/>
              <a:gd name="connsiteX688" fmla="*/ 979390 w 3190412"/>
              <a:gd name="connsiteY688" fmla="*/ 1834308 h 6498915"/>
              <a:gd name="connsiteX689" fmla="*/ 929138 w 3190412"/>
              <a:gd name="connsiteY689" fmla="*/ 1890481 h 6498915"/>
              <a:gd name="connsiteX690" fmla="*/ 910480 w 3190412"/>
              <a:gd name="connsiteY690" fmla="*/ 1892722 h 6498915"/>
              <a:gd name="connsiteX691" fmla="*/ 950464 w 3190412"/>
              <a:gd name="connsiteY691" fmla="*/ 1823572 h 6498915"/>
              <a:gd name="connsiteX692" fmla="*/ 1027637 w 3190412"/>
              <a:gd name="connsiteY692" fmla="*/ 1780607 h 6498915"/>
              <a:gd name="connsiteX693" fmla="*/ 2129731 w 3190412"/>
              <a:gd name="connsiteY693" fmla="*/ 1779233 h 6498915"/>
              <a:gd name="connsiteX694" fmla="*/ 2167125 w 3190412"/>
              <a:gd name="connsiteY694" fmla="*/ 1825426 h 6498915"/>
              <a:gd name="connsiteX695" fmla="*/ 2173941 w 3190412"/>
              <a:gd name="connsiteY695" fmla="*/ 1888684 h 6498915"/>
              <a:gd name="connsiteX696" fmla="*/ 2160685 w 3190412"/>
              <a:gd name="connsiteY696" fmla="*/ 1926986 h 6498915"/>
              <a:gd name="connsiteX697" fmla="*/ 2151282 w 3190412"/>
              <a:gd name="connsiteY697" fmla="*/ 1925447 h 6498915"/>
              <a:gd name="connsiteX698" fmla="*/ 2151802 w 3190412"/>
              <a:gd name="connsiteY698" fmla="*/ 1892304 h 6498915"/>
              <a:gd name="connsiteX699" fmla="*/ 2146365 w 3190412"/>
              <a:gd name="connsiteY699" fmla="*/ 1843253 h 6498915"/>
              <a:gd name="connsiteX700" fmla="*/ 2123763 w 3190412"/>
              <a:gd name="connsiteY700" fmla="*/ 1792254 h 6498915"/>
              <a:gd name="connsiteX701" fmla="*/ 2129731 w 3190412"/>
              <a:gd name="connsiteY701" fmla="*/ 1779233 h 6498915"/>
              <a:gd name="connsiteX702" fmla="*/ 1034674 w 3190412"/>
              <a:gd name="connsiteY702" fmla="*/ 1728773 h 6498915"/>
              <a:gd name="connsiteX703" fmla="*/ 1064538 w 3190412"/>
              <a:gd name="connsiteY703" fmla="*/ 1732948 h 6498915"/>
              <a:gd name="connsiteX704" fmla="*/ 1065065 w 3190412"/>
              <a:gd name="connsiteY704" fmla="*/ 1745950 h 6498915"/>
              <a:gd name="connsiteX705" fmla="*/ 986955 w 3190412"/>
              <a:gd name="connsiteY705" fmla="*/ 1774003 h 6498915"/>
              <a:gd name="connsiteX706" fmla="*/ 936816 w 3190412"/>
              <a:gd name="connsiteY706" fmla="*/ 1811782 h 6498915"/>
              <a:gd name="connsiteX707" fmla="*/ 923607 w 3190412"/>
              <a:gd name="connsiteY707" fmla="*/ 1812698 h 6498915"/>
              <a:gd name="connsiteX708" fmla="*/ 960384 w 3190412"/>
              <a:gd name="connsiteY708" fmla="*/ 1763531 h 6498915"/>
              <a:gd name="connsiteX709" fmla="*/ 1034674 w 3190412"/>
              <a:gd name="connsiteY709" fmla="*/ 1728773 h 6498915"/>
              <a:gd name="connsiteX710" fmla="*/ 1630503 w 3190412"/>
              <a:gd name="connsiteY710" fmla="*/ 1671804 h 6498915"/>
              <a:gd name="connsiteX711" fmla="*/ 1350584 w 3190412"/>
              <a:gd name="connsiteY711" fmla="*/ 1757265 h 6498915"/>
              <a:gd name="connsiteX712" fmla="*/ 1178334 w 3190412"/>
              <a:gd name="connsiteY712" fmla="*/ 1730969 h 6498915"/>
              <a:gd name="connsiteX713" fmla="*/ 900301 w 3190412"/>
              <a:gd name="connsiteY713" fmla="*/ 1797984 h 6498915"/>
              <a:gd name="connsiteX714" fmla="*/ 895555 w 3190412"/>
              <a:gd name="connsiteY714" fmla="*/ 1941605 h 6498915"/>
              <a:gd name="connsiteX715" fmla="*/ 920299 w 3190412"/>
              <a:gd name="connsiteY715" fmla="*/ 1964817 h 6498915"/>
              <a:gd name="connsiteX716" fmla="*/ 1019795 w 3190412"/>
              <a:gd name="connsiteY716" fmla="*/ 2060443 h 6498915"/>
              <a:gd name="connsiteX717" fmla="*/ 1225196 w 3190412"/>
              <a:gd name="connsiteY717" fmla="*/ 2069057 h 6498915"/>
              <a:gd name="connsiteX718" fmla="*/ 1331273 w 3190412"/>
              <a:gd name="connsiteY718" fmla="*/ 2043742 h 6498915"/>
              <a:gd name="connsiteX719" fmla="*/ 1433029 w 3190412"/>
              <a:gd name="connsiteY719" fmla="*/ 1996662 h 6498915"/>
              <a:gd name="connsiteX720" fmla="*/ 1502548 w 3190412"/>
              <a:gd name="connsiteY720" fmla="*/ 1937576 h 6498915"/>
              <a:gd name="connsiteX721" fmla="*/ 1505142 w 3190412"/>
              <a:gd name="connsiteY721" fmla="*/ 1932728 h 6498915"/>
              <a:gd name="connsiteX722" fmla="*/ 1504524 w 3190412"/>
              <a:gd name="connsiteY722" fmla="*/ 1930152 h 6498915"/>
              <a:gd name="connsiteX723" fmla="*/ 1375253 w 3190412"/>
              <a:gd name="connsiteY723" fmla="*/ 1975982 h 6498915"/>
              <a:gd name="connsiteX724" fmla="*/ 1372551 w 3190412"/>
              <a:gd name="connsiteY724" fmla="*/ 1963313 h 6498915"/>
              <a:gd name="connsiteX725" fmla="*/ 1444527 w 3190412"/>
              <a:gd name="connsiteY725" fmla="*/ 1936469 h 6498915"/>
              <a:gd name="connsiteX726" fmla="*/ 1485461 w 3190412"/>
              <a:gd name="connsiteY726" fmla="*/ 1914967 h 6498915"/>
              <a:gd name="connsiteX727" fmla="*/ 1514691 w 3190412"/>
              <a:gd name="connsiteY727" fmla="*/ 1900423 h 6498915"/>
              <a:gd name="connsiteX728" fmla="*/ 1524040 w 3190412"/>
              <a:gd name="connsiteY728" fmla="*/ 1893203 h 6498915"/>
              <a:gd name="connsiteX729" fmla="*/ 1534171 w 3190412"/>
              <a:gd name="connsiteY729" fmla="*/ 1871935 h 6498915"/>
              <a:gd name="connsiteX730" fmla="*/ 1494337 w 3190412"/>
              <a:gd name="connsiteY730" fmla="*/ 1892778 h 6498915"/>
              <a:gd name="connsiteX731" fmla="*/ 1455208 w 3190412"/>
              <a:gd name="connsiteY731" fmla="*/ 1909508 h 6498915"/>
              <a:gd name="connsiteX732" fmla="*/ 1444186 w 3190412"/>
              <a:gd name="connsiteY732" fmla="*/ 1898873 h 6498915"/>
              <a:gd name="connsiteX733" fmla="*/ 1469903 w 3190412"/>
              <a:gd name="connsiteY733" fmla="*/ 1879706 h 6498915"/>
              <a:gd name="connsiteX734" fmla="*/ 1513971 w 3190412"/>
              <a:gd name="connsiteY734" fmla="*/ 1855143 h 6498915"/>
              <a:gd name="connsiteX735" fmla="*/ 1544284 w 3190412"/>
              <a:gd name="connsiteY735" fmla="*/ 1833447 h 6498915"/>
              <a:gd name="connsiteX736" fmla="*/ 1558386 w 3190412"/>
              <a:gd name="connsiteY736" fmla="*/ 1821537 h 6498915"/>
              <a:gd name="connsiteX737" fmla="*/ 1569451 w 3190412"/>
              <a:gd name="connsiteY737" fmla="*/ 1798522 h 6498915"/>
              <a:gd name="connsiteX738" fmla="*/ 1354136 w 3190412"/>
              <a:gd name="connsiteY738" fmla="*/ 1896096 h 6498915"/>
              <a:gd name="connsiteX739" fmla="*/ 1105536 w 3190412"/>
              <a:gd name="connsiteY739" fmla="*/ 1909020 h 6498915"/>
              <a:gd name="connsiteX740" fmla="*/ 1108234 w 3190412"/>
              <a:gd name="connsiteY740" fmla="*/ 1893252 h 6498915"/>
              <a:gd name="connsiteX741" fmla="*/ 1371892 w 3190412"/>
              <a:gd name="connsiteY741" fmla="*/ 1858704 h 6498915"/>
              <a:gd name="connsiteX742" fmla="*/ 1532663 w 3190412"/>
              <a:gd name="connsiteY742" fmla="*/ 1783831 h 6498915"/>
              <a:gd name="connsiteX743" fmla="*/ 1557230 w 3190412"/>
              <a:gd name="connsiteY743" fmla="*/ 1763552 h 6498915"/>
              <a:gd name="connsiteX744" fmla="*/ 1518799 w 3190412"/>
              <a:gd name="connsiteY744" fmla="*/ 1779907 h 6498915"/>
              <a:gd name="connsiteX745" fmla="*/ 1394368 w 3190412"/>
              <a:gd name="connsiteY745" fmla="*/ 1814359 h 6498915"/>
              <a:gd name="connsiteX746" fmla="*/ 1392042 w 3190412"/>
              <a:gd name="connsiteY746" fmla="*/ 1802389 h 6498915"/>
              <a:gd name="connsiteX747" fmla="*/ 1627598 w 3190412"/>
              <a:gd name="connsiteY747" fmla="*/ 1677234 h 6498915"/>
              <a:gd name="connsiteX748" fmla="*/ 1630503 w 3190412"/>
              <a:gd name="connsiteY748" fmla="*/ 1671804 h 6498915"/>
              <a:gd name="connsiteX749" fmla="*/ 1988217 w 3190412"/>
              <a:gd name="connsiteY749" fmla="*/ 1662378 h 6498915"/>
              <a:gd name="connsiteX750" fmla="*/ 2016094 w 3190412"/>
              <a:gd name="connsiteY750" fmla="*/ 1675544 h 6498915"/>
              <a:gd name="connsiteX751" fmla="*/ 2046795 w 3190412"/>
              <a:gd name="connsiteY751" fmla="*/ 1714665 h 6498915"/>
              <a:gd name="connsiteX752" fmla="*/ 2025436 w 3190412"/>
              <a:gd name="connsiteY752" fmla="*/ 1725686 h 6498915"/>
              <a:gd name="connsiteX753" fmla="*/ 1979148 w 3190412"/>
              <a:gd name="connsiteY753" fmla="*/ 1673739 h 6498915"/>
              <a:gd name="connsiteX754" fmla="*/ 1988217 w 3190412"/>
              <a:gd name="connsiteY754" fmla="*/ 1662378 h 6498915"/>
              <a:gd name="connsiteX755" fmla="*/ 2048359 w 3190412"/>
              <a:gd name="connsiteY755" fmla="*/ 1643668 h 6498915"/>
              <a:gd name="connsiteX756" fmla="*/ 2095117 w 3190412"/>
              <a:gd name="connsiteY756" fmla="*/ 1682149 h 6498915"/>
              <a:gd name="connsiteX757" fmla="*/ 2118269 w 3190412"/>
              <a:gd name="connsiteY757" fmla="*/ 1716733 h 6498915"/>
              <a:gd name="connsiteX758" fmla="*/ 2127076 w 3190412"/>
              <a:gd name="connsiteY758" fmla="*/ 1739901 h 6498915"/>
              <a:gd name="connsiteX759" fmla="*/ 2111675 w 3190412"/>
              <a:gd name="connsiteY759" fmla="*/ 1745381 h 6498915"/>
              <a:gd name="connsiteX760" fmla="*/ 2082383 w 3190412"/>
              <a:gd name="connsiteY760" fmla="*/ 1705019 h 6498915"/>
              <a:gd name="connsiteX761" fmla="*/ 2040819 w 3190412"/>
              <a:gd name="connsiteY761" fmla="*/ 1653102 h 6498915"/>
              <a:gd name="connsiteX762" fmla="*/ 2048359 w 3190412"/>
              <a:gd name="connsiteY762" fmla="*/ 1643668 h 6498915"/>
              <a:gd name="connsiteX763" fmla="*/ 1870074 w 3190412"/>
              <a:gd name="connsiteY763" fmla="*/ 1458010 h 6498915"/>
              <a:gd name="connsiteX764" fmla="*/ 1897644 w 3190412"/>
              <a:gd name="connsiteY764" fmla="*/ 1550078 h 6498915"/>
              <a:gd name="connsiteX765" fmla="*/ 1938660 w 3190412"/>
              <a:gd name="connsiteY765" fmla="*/ 1618410 h 6498915"/>
              <a:gd name="connsiteX766" fmla="*/ 1958269 w 3190412"/>
              <a:gd name="connsiteY766" fmla="*/ 1642369 h 6498915"/>
              <a:gd name="connsiteX767" fmla="*/ 1949099 w 3190412"/>
              <a:gd name="connsiteY767" fmla="*/ 1650184 h 6498915"/>
              <a:gd name="connsiteX768" fmla="*/ 1885705 w 3190412"/>
              <a:gd name="connsiteY768" fmla="*/ 1579857 h 6498915"/>
              <a:gd name="connsiteX769" fmla="*/ 1859805 w 3190412"/>
              <a:gd name="connsiteY769" fmla="*/ 1520107 h 6498915"/>
              <a:gd name="connsiteX770" fmla="*/ 1852248 w 3190412"/>
              <a:gd name="connsiteY770" fmla="*/ 1490873 h 6498915"/>
              <a:gd name="connsiteX771" fmla="*/ 1854317 w 3190412"/>
              <a:gd name="connsiteY771" fmla="*/ 1512183 h 6498915"/>
              <a:gd name="connsiteX772" fmla="*/ 1867932 w 3190412"/>
              <a:gd name="connsiteY772" fmla="*/ 1567854 h 6498915"/>
              <a:gd name="connsiteX773" fmla="*/ 1872210 w 3190412"/>
              <a:gd name="connsiteY773" fmla="*/ 1591095 h 6498915"/>
              <a:gd name="connsiteX774" fmla="*/ 1859080 w 3190412"/>
              <a:gd name="connsiteY774" fmla="*/ 1603525 h 6498915"/>
              <a:gd name="connsiteX775" fmla="*/ 1834453 w 3190412"/>
              <a:gd name="connsiteY775" fmla="*/ 1536725 h 6498915"/>
              <a:gd name="connsiteX776" fmla="*/ 1833655 w 3190412"/>
              <a:gd name="connsiteY776" fmla="*/ 1533555 h 6498915"/>
              <a:gd name="connsiteX777" fmla="*/ 1833010 w 3190412"/>
              <a:gd name="connsiteY777" fmla="*/ 1564136 h 6498915"/>
              <a:gd name="connsiteX778" fmla="*/ 1860149 w 3190412"/>
              <a:gd name="connsiteY778" fmla="*/ 1678922 h 6498915"/>
              <a:gd name="connsiteX779" fmla="*/ 1955059 w 3190412"/>
              <a:gd name="connsiteY779" fmla="*/ 1798034 h 6498915"/>
              <a:gd name="connsiteX780" fmla="*/ 1990959 w 3190412"/>
              <a:gd name="connsiteY780" fmla="*/ 1869866 h 6498915"/>
              <a:gd name="connsiteX781" fmla="*/ 1982756 w 3190412"/>
              <a:gd name="connsiteY781" fmla="*/ 1871214 h 6498915"/>
              <a:gd name="connsiteX782" fmla="*/ 1793151 w 3190412"/>
              <a:gd name="connsiteY782" fmla="*/ 1564514 h 6498915"/>
              <a:gd name="connsiteX783" fmla="*/ 1765979 w 3190412"/>
              <a:gd name="connsiteY783" fmla="*/ 1618570 h 6498915"/>
              <a:gd name="connsiteX784" fmla="*/ 1766895 w 3190412"/>
              <a:gd name="connsiteY784" fmla="*/ 1621055 h 6498915"/>
              <a:gd name="connsiteX785" fmla="*/ 1755888 w 3190412"/>
              <a:gd name="connsiteY785" fmla="*/ 1649088 h 6498915"/>
              <a:gd name="connsiteX786" fmla="*/ 1760468 w 3190412"/>
              <a:gd name="connsiteY786" fmla="*/ 1700674 h 6498915"/>
              <a:gd name="connsiteX787" fmla="*/ 1782280 w 3190412"/>
              <a:gd name="connsiteY787" fmla="*/ 1773199 h 6498915"/>
              <a:gd name="connsiteX788" fmla="*/ 1769778 w 3190412"/>
              <a:gd name="connsiteY788" fmla="*/ 1776987 h 6498915"/>
              <a:gd name="connsiteX789" fmla="*/ 1732630 w 3190412"/>
              <a:gd name="connsiteY789" fmla="*/ 1689771 h 6498915"/>
              <a:gd name="connsiteX790" fmla="*/ 1738926 w 3190412"/>
              <a:gd name="connsiteY790" fmla="*/ 1764724 h 6498915"/>
              <a:gd name="connsiteX791" fmla="*/ 1757564 w 3190412"/>
              <a:gd name="connsiteY791" fmla="*/ 1809612 h 6498915"/>
              <a:gd name="connsiteX792" fmla="*/ 1785416 w 3190412"/>
              <a:gd name="connsiteY792" fmla="*/ 1862921 h 6498915"/>
              <a:gd name="connsiteX793" fmla="*/ 1777802 w 3190412"/>
              <a:gd name="connsiteY793" fmla="*/ 1867828 h 6498915"/>
              <a:gd name="connsiteX794" fmla="*/ 1714435 w 3190412"/>
              <a:gd name="connsiteY794" fmla="*/ 1725182 h 6498915"/>
              <a:gd name="connsiteX795" fmla="*/ 1794770 w 3190412"/>
              <a:gd name="connsiteY795" fmla="*/ 1934021 h 6498915"/>
              <a:gd name="connsiteX796" fmla="*/ 1937063 w 3190412"/>
              <a:gd name="connsiteY796" fmla="*/ 2026103 h 6498915"/>
              <a:gd name="connsiteX797" fmla="*/ 2087982 w 3190412"/>
              <a:gd name="connsiteY797" fmla="*/ 2080147 h 6498915"/>
              <a:gd name="connsiteX798" fmla="*/ 2147549 w 3190412"/>
              <a:gd name="connsiteY798" fmla="*/ 2003766 h 6498915"/>
              <a:gd name="connsiteX799" fmla="*/ 2080709 w 3190412"/>
              <a:gd name="connsiteY799" fmla="*/ 1648006 h 6498915"/>
              <a:gd name="connsiteX800" fmla="*/ 1926460 w 3190412"/>
              <a:gd name="connsiteY800" fmla="*/ 1504136 h 6498915"/>
              <a:gd name="connsiteX801" fmla="*/ 2016565 w 3190412"/>
              <a:gd name="connsiteY801" fmla="*/ 1619181 h 6498915"/>
              <a:gd name="connsiteX802" fmla="*/ 2011224 w 3190412"/>
              <a:gd name="connsiteY802" fmla="*/ 1627298 h 6498915"/>
              <a:gd name="connsiteX803" fmla="*/ 1910674 w 3190412"/>
              <a:gd name="connsiteY803" fmla="*/ 1527118 h 6498915"/>
              <a:gd name="connsiteX804" fmla="*/ 1870074 w 3190412"/>
              <a:gd name="connsiteY804" fmla="*/ 1458010 h 6498915"/>
              <a:gd name="connsiteX805" fmla="*/ 1194384 w 3190412"/>
              <a:gd name="connsiteY805" fmla="*/ 1309309 h 6498915"/>
              <a:gd name="connsiteX806" fmla="*/ 1206002 w 3190412"/>
              <a:gd name="connsiteY806" fmla="*/ 1330488 h 6498915"/>
              <a:gd name="connsiteX807" fmla="*/ 1216216 w 3190412"/>
              <a:gd name="connsiteY807" fmla="*/ 1356155 h 6498915"/>
              <a:gd name="connsiteX808" fmla="*/ 1206581 w 3190412"/>
              <a:gd name="connsiteY808" fmla="*/ 1362973 h 6498915"/>
              <a:gd name="connsiteX809" fmla="*/ 1184123 w 3190412"/>
              <a:gd name="connsiteY809" fmla="*/ 1310305 h 6498915"/>
              <a:gd name="connsiteX810" fmla="*/ 1194384 w 3190412"/>
              <a:gd name="connsiteY810" fmla="*/ 1309309 h 6498915"/>
              <a:gd name="connsiteX811" fmla="*/ 1214837 w 3190412"/>
              <a:gd name="connsiteY811" fmla="*/ 1280322 h 6498915"/>
              <a:gd name="connsiteX812" fmla="*/ 1223386 w 3190412"/>
              <a:gd name="connsiteY812" fmla="*/ 1281672 h 6498915"/>
              <a:gd name="connsiteX813" fmla="*/ 1243638 w 3190412"/>
              <a:gd name="connsiteY813" fmla="*/ 1317947 h 6498915"/>
              <a:gd name="connsiteX814" fmla="*/ 1226684 w 3190412"/>
              <a:gd name="connsiteY814" fmla="*/ 1322597 h 6498915"/>
              <a:gd name="connsiteX815" fmla="*/ 1209958 w 3190412"/>
              <a:gd name="connsiteY815" fmla="*/ 1301178 h 6498915"/>
              <a:gd name="connsiteX816" fmla="*/ 1214837 w 3190412"/>
              <a:gd name="connsiteY816" fmla="*/ 1280322 h 6498915"/>
              <a:gd name="connsiteX817" fmla="*/ 1247023 w 3190412"/>
              <a:gd name="connsiteY817" fmla="*/ 1248674 h 6498915"/>
              <a:gd name="connsiteX818" fmla="*/ 1278628 w 3190412"/>
              <a:gd name="connsiteY818" fmla="*/ 1269322 h 6498915"/>
              <a:gd name="connsiteX819" fmla="*/ 1261629 w 3190412"/>
              <a:gd name="connsiteY819" fmla="*/ 1289910 h 6498915"/>
              <a:gd name="connsiteX820" fmla="*/ 1237141 w 3190412"/>
              <a:gd name="connsiteY820" fmla="*/ 1257355 h 6498915"/>
              <a:gd name="connsiteX821" fmla="*/ 1247023 w 3190412"/>
              <a:gd name="connsiteY821" fmla="*/ 1248674 h 6498915"/>
              <a:gd name="connsiteX822" fmla="*/ 1278981 w 3190412"/>
              <a:gd name="connsiteY822" fmla="*/ 1212099 h 6498915"/>
              <a:gd name="connsiteX823" fmla="*/ 1340600 w 3190412"/>
              <a:gd name="connsiteY823" fmla="*/ 1255584 h 6498915"/>
              <a:gd name="connsiteX824" fmla="*/ 1327192 w 3190412"/>
              <a:gd name="connsiteY824" fmla="*/ 1260133 h 6498915"/>
              <a:gd name="connsiteX825" fmla="*/ 1256670 w 3190412"/>
              <a:gd name="connsiteY825" fmla="*/ 1230639 h 6498915"/>
              <a:gd name="connsiteX826" fmla="*/ 1255679 w 3190412"/>
              <a:gd name="connsiteY826" fmla="*/ 1216641 h 6498915"/>
              <a:gd name="connsiteX827" fmla="*/ 1278981 w 3190412"/>
              <a:gd name="connsiteY827" fmla="*/ 1212099 h 6498915"/>
              <a:gd name="connsiteX828" fmla="*/ 1351697 w 3190412"/>
              <a:gd name="connsiteY828" fmla="*/ 1188095 h 6498915"/>
              <a:gd name="connsiteX829" fmla="*/ 1392965 w 3190412"/>
              <a:gd name="connsiteY829" fmla="*/ 1197794 h 6498915"/>
              <a:gd name="connsiteX830" fmla="*/ 1444051 w 3190412"/>
              <a:gd name="connsiteY830" fmla="*/ 1239837 h 6498915"/>
              <a:gd name="connsiteX831" fmla="*/ 1430430 w 3190412"/>
              <a:gd name="connsiteY831" fmla="*/ 1248515 h 6498915"/>
              <a:gd name="connsiteX832" fmla="*/ 1310882 w 3190412"/>
              <a:gd name="connsiteY832" fmla="*/ 1205763 h 6498915"/>
              <a:gd name="connsiteX833" fmla="*/ 1310277 w 3190412"/>
              <a:gd name="connsiteY833" fmla="*/ 1191972 h 6498915"/>
              <a:gd name="connsiteX834" fmla="*/ 1351697 w 3190412"/>
              <a:gd name="connsiteY834" fmla="*/ 1188095 h 6498915"/>
              <a:gd name="connsiteX835" fmla="*/ 1401238 w 3190412"/>
              <a:gd name="connsiteY835" fmla="*/ 1162625 h 6498915"/>
              <a:gd name="connsiteX836" fmla="*/ 1445988 w 3190412"/>
              <a:gd name="connsiteY836" fmla="*/ 1169541 h 6498915"/>
              <a:gd name="connsiteX837" fmla="*/ 1566228 w 3190412"/>
              <a:gd name="connsiteY837" fmla="*/ 1280004 h 6498915"/>
              <a:gd name="connsiteX838" fmla="*/ 1557483 w 3190412"/>
              <a:gd name="connsiteY838" fmla="*/ 1290292 h 6498915"/>
              <a:gd name="connsiteX839" fmla="*/ 1453040 w 3190412"/>
              <a:gd name="connsiteY839" fmla="*/ 1199253 h 6498915"/>
              <a:gd name="connsiteX840" fmla="*/ 1359076 w 3190412"/>
              <a:gd name="connsiteY840" fmla="*/ 1181412 h 6498915"/>
              <a:gd name="connsiteX841" fmla="*/ 1357421 w 3190412"/>
              <a:gd name="connsiteY841" fmla="*/ 1170052 h 6498915"/>
              <a:gd name="connsiteX842" fmla="*/ 1401238 w 3190412"/>
              <a:gd name="connsiteY842" fmla="*/ 1162625 h 6498915"/>
              <a:gd name="connsiteX843" fmla="*/ 1480753 w 3190412"/>
              <a:gd name="connsiteY843" fmla="*/ 1143783 h 6498915"/>
              <a:gd name="connsiteX844" fmla="*/ 1541378 w 3190412"/>
              <a:gd name="connsiteY844" fmla="*/ 1185650 h 6498915"/>
              <a:gd name="connsiteX845" fmla="*/ 1641491 w 3190412"/>
              <a:gd name="connsiteY845" fmla="*/ 1273125 h 6498915"/>
              <a:gd name="connsiteX846" fmla="*/ 1639005 w 3190412"/>
              <a:gd name="connsiteY846" fmla="*/ 1284766 h 6498915"/>
              <a:gd name="connsiteX847" fmla="*/ 1564580 w 3190412"/>
              <a:gd name="connsiteY847" fmla="*/ 1232731 h 6498915"/>
              <a:gd name="connsiteX848" fmla="*/ 1458490 w 3190412"/>
              <a:gd name="connsiteY848" fmla="*/ 1155029 h 6498915"/>
              <a:gd name="connsiteX849" fmla="*/ 1458594 w 3190412"/>
              <a:gd name="connsiteY849" fmla="*/ 1144109 h 6498915"/>
              <a:gd name="connsiteX850" fmla="*/ 1480753 w 3190412"/>
              <a:gd name="connsiteY850" fmla="*/ 1143783 h 6498915"/>
              <a:gd name="connsiteX851" fmla="*/ 1426587 w 3190412"/>
              <a:gd name="connsiteY851" fmla="*/ 1133021 h 6498915"/>
              <a:gd name="connsiteX852" fmla="*/ 1298735 w 3190412"/>
              <a:gd name="connsiteY852" fmla="*/ 1175323 h 6498915"/>
              <a:gd name="connsiteX853" fmla="*/ 1162057 w 3190412"/>
              <a:gd name="connsiteY853" fmla="*/ 1329179 h 6498915"/>
              <a:gd name="connsiteX854" fmla="*/ 1311484 w 3190412"/>
              <a:gd name="connsiteY854" fmla="*/ 1501647 h 6498915"/>
              <a:gd name="connsiteX855" fmla="*/ 1762415 w 3190412"/>
              <a:gd name="connsiteY855" fmla="*/ 1405158 h 6498915"/>
              <a:gd name="connsiteX856" fmla="*/ 1765212 w 3190412"/>
              <a:gd name="connsiteY856" fmla="*/ 1403661 h 6498915"/>
              <a:gd name="connsiteX857" fmla="*/ 1792605 w 3190412"/>
              <a:gd name="connsiteY857" fmla="*/ 1348725 h 6498915"/>
              <a:gd name="connsiteX858" fmla="*/ 1792410 w 3190412"/>
              <a:gd name="connsiteY858" fmla="*/ 1348623 h 6498915"/>
              <a:gd name="connsiteX859" fmla="*/ 1604880 w 3190412"/>
              <a:gd name="connsiteY859" fmla="*/ 1409178 h 6498915"/>
              <a:gd name="connsiteX860" fmla="*/ 1383730 w 3190412"/>
              <a:gd name="connsiteY860" fmla="*/ 1361464 h 6498915"/>
              <a:gd name="connsiteX861" fmla="*/ 1392025 w 3190412"/>
              <a:gd name="connsiteY861" fmla="*/ 1349687 h 6498915"/>
              <a:gd name="connsiteX862" fmla="*/ 1604489 w 3190412"/>
              <a:gd name="connsiteY862" fmla="*/ 1380536 h 6498915"/>
              <a:gd name="connsiteX863" fmla="*/ 1799417 w 3190412"/>
              <a:gd name="connsiteY863" fmla="*/ 1322938 h 6498915"/>
              <a:gd name="connsiteX864" fmla="*/ 1805300 w 3190412"/>
              <a:gd name="connsiteY864" fmla="*/ 1323592 h 6498915"/>
              <a:gd name="connsiteX865" fmla="*/ 1825390 w 3190412"/>
              <a:gd name="connsiteY865" fmla="*/ 1283707 h 6498915"/>
              <a:gd name="connsiteX866" fmla="*/ 1857341 w 3190412"/>
              <a:gd name="connsiteY866" fmla="*/ 1223977 h 6498915"/>
              <a:gd name="connsiteX867" fmla="*/ 1773589 w 3190412"/>
              <a:gd name="connsiteY867" fmla="*/ 1253254 h 6498915"/>
              <a:gd name="connsiteX868" fmla="*/ 1620416 w 3190412"/>
              <a:gd name="connsiteY868" fmla="*/ 1234666 h 6498915"/>
              <a:gd name="connsiteX869" fmla="*/ 1471387 w 3190412"/>
              <a:gd name="connsiteY869" fmla="*/ 1136986 h 6498915"/>
              <a:gd name="connsiteX870" fmla="*/ 1426587 w 3190412"/>
              <a:gd name="connsiteY870" fmla="*/ 1133021 h 6498915"/>
              <a:gd name="connsiteX871" fmla="*/ 2125847 w 3190412"/>
              <a:gd name="connsiteY871" fmla="*/ 974281 h 6498915"/>
              <a:gd name="connsiteX872" fmla="*/ 2163177 w 3190412"/>
              <a:gd name="connsiteY872" fmla="*/ 1051366 h 6498915"/>
              <a:gd name="connsiteX873" fmla="*/ 2262492 w 3190412"/>
              <a:gd name="connsiteY873" fmla="*/ 1124947 h 6498915"/>
              <a:gd name="connsiteX874" fmla="*/ 2260427 w 3190412"/>
              <a:gd name="connsiteY874" fmla="*/ 1132074 h 6498915"/>
              <a:gd name="connsiteX875" fmla="*/ 2151657 w 3190412"/>
              <a:gd name="connsiteY875" fmla="*/ 1076633 h 6498915"/>
              <a:gd name="connsiteX876" fmla="*/ 2186761 w 3190412"/>
              <a:gd name="connsiteY876" fmla="*/ 1113119 h 6498915"/>
              <a:gd name="connsiteX877" fmla="*/ 2316578 w 3190412"/>
              <a:gd name="connsiteY877" fmla="*/ 1201019 h 6498915"/>
              <a:gd name="connsiteX878" fmla="*/ 2311584 w 3190412"/>
              <a:gd name="connsiteY878" fmla="*/ 1221544 h 6498915"/>
              <a:gd name="connsiteX879" fmla="*/ 2080782 w 3190412"/>
              <a:gd name="connsiteY879" fmla="*/ 1010034 h 6498915"/>
              <a:gd name="connsiteX880" fmla="*/ 2077877 w 3190412"/>
              <a:gd name="connsiteY880" fmla="*/ 1015464 h 6498915"/>
              <a:gd name="connsiteX881" fmla="*/ 2077119 w 3190412"/>
              <a:gd name="connsiteY881" fmla="*/ 1021544 h 6498915"/>
              <a:gd name="connsiteX882" fmla="*/ 2115292 w 3190412"/>
              <a:gd name="connsiteY882" fmla="*/ 1107311 h 6498915"/>
              <a:gd name="connsiteX883" fmla="*/ 2204194 w 3190412"/>
              <a:gd name="connsiteY883" fmla="*/ 1191033 h 6498915"/>
              <a:gd name="connsiteX884" fmla="*/ 2474278 w 3190412"/>
              <a:gd name="connsiteY884" fmla="*/ 1283884 h 6498915"/>
              <a:gd name="connsiteX885" fmla="*/ 2472302 w 3190412"/>
              <a:gd name="connsiteY885" fmla="*/ 1302031 h 6498915"/>
              <a:gd name="connsiteX886" fmla="*/ 2314338 w 3190412"/>
              <a:gd name="connsiteY886" fmla="*/ 1275146 h 6498915"/>
              <a:gd name="connsiteX887" fmla="*/ 2170960 w 3190412"/>
              <a:gd name="connsiteY887" fmla="*/ 1200940 h 6498915"/>
              <a:gd name="connsiteX888" fmla="*/ 2061548 w 3190412"/>
              <a:gd name="connsiteY888" fmla="*/ 1079560 h 6498915"/>
              <a:gd name="connsiteX889" fmla="*/ 2094495 w 3190412"/>
              <a:gd name="connsiteY889" fmla="*/ 1165774 h 6498915"/>
              <a:gd name="connsiteX890" fmla="*/ 2169176 w 3190412"/>
              <a:gd name="connsiteY890" fmla="*/ 1240642 h 6498915"/>
              <a:gd name="connsiteX891" fmla="*/ 2162794 w 3190412"/>
              <a:gd name="connsiteY891" fmla="*/ 1254439 h 6498915"/>
              <a:gd name="connsiteX892" fmla="*/ 2066641 w 3190412"/>
              <a:gd name="connsiteY892" fmla="*/ 1166087 h 6498915"/>
              <a:gd name="connsiteX893" fmla="*/ 2036666 w 3190412"/>
              <a:gd name="connsiteY893" fmla="*/ 1093436 h 6498915"/>
              <a:gd name="connsiteX894" fmla="*/ 2034799 w 3190412"/>
              <a:gd name="connsiteY894" fmla="*/ 1096926 h 6498915"/>
              <a:gd name="connsiteX895" fmla="*/ 2036417 w 3190412"/>
              <a:gd name="connsiteY895" fmla="*/ 1116749 h 6498915"/>
              <a:gd name="connsiteX896" fmla="*/ 2041691 w 3190412"/>
              <a:gd name="connsiteY896" fmla="*/ 1171698 h 6498915"/>
              <a:gd name="connsiteX897" fmla="*/ 2056325 w 3190412"/>
              <a:gd name="connsiteY897" fmla="*/ 1211950 h 6498915"/>
              <a:gd name="connsiteX898" fmla="*/ 2074084 w 3190412"/>
              <a:gd name="connsiteY898" fmla="*/ 1235168 h 6498915"/>
              <a:gd name="connsiteX899" fmla="*/ 2062944 w 3190412"/>
              <a:gd name="connsiteY899" fmla="*/ 1246668 h 6498915"/>
              <a:gd name="connsiteX900" fmla="*/ 2012354 w 3190412"/>
              <a:gd name="connsiteY900" fmla="*/ 1168725 h 6498915"/>
              <a:gd name="connsiteX901" fmla="*/ 2008354 w 3190412"/>
              <a:gd name="connsiteY901" fmla="*/ 1149624 h 6498915"/>
              <a:gd name="connsiteX902" fmla="*/ 2055531 w 3190412"/>
              <a:gd name="connsiteY902" fmla="*/ 1308548 h 6498915"/>
              <a:gd name="connsiteX903" fmla="*/ 2313258 w 3190412"/>
              <a:gd name="connsiteY903" fmla="*/ 1403518 h 6498915"/>
              <a:gd name="connsiteX904" fmla="*/ 2501233 w 3190412"/>
              <a:gd name="connsiteY904" fmla="*/ 1412535 h 6498915"/>
              <a:gd name="connsiteX905" fmla="*/ 2558833 w 3190412"/>
              <a:gd name="connsiteY905" fmla="*/ 1357549 h 6498915"/>
              <a:gd name="connsiteX906" fmla="*/ 2604907 w 3190412"/>
              <a:gd name="connsiteY906" fmla="*/ 1217331 h 6498915"/>
              <a:gd name="connsiteX907" fmla="*/ 2452806 w 3190412"/>
              <a:gd name="connsiteY907" fmla="*/ 1063386 h 6498915"/>
              <a:gd name="connsiteX908" fmla="*/ 2246960 w 3190412"/>
              <a:gd name="connsiteY908" fmla="*/ 1028094 h 6498915"/>
              <a:gd name="connsiteX909" fmla="*/ 2125847 w 3190412"/>
              <a:gd name="connsiteY909" fmla="*/ 974281 h 6498915"/>
              <a:gd name="connsiteX910" fmla="*/ 1564243 w 3190412"/>
              <a:gd name="connsiteY910" fmla="*/ 859421 h 6498915"/>
              <a:gd name="connsiteX911" fmla="*/ 1587920 w 3190412"/>
              <a:gd name="connsiteY911" fmla="*/ 867848 h 6498915"/>
              <a:gd name="connsiteX912" fmla="*/ 1631376 w 3190412"/>
              <a:gd name="connsiteY912" fmla="*/ 897579 h 6498915"/>
              <a:gd name="connsiteX913" fmla="*/ 1631308 w 3190412"/>
              <a:gd name="connsiteY913" fmla="*/ 910761 h 6498915"/>
              <a:gd name="connsiteX914" fmla="*/ 1559403 w 3190412"/>
              <a:gd name="connsiteY914" fmla="*/ 870799 h 6498915"/>
              <a:gd name="connsiteX915" fmla="*/ 1564243 w 3190412"/>
              <a:gd name="connsiteY915" fmla="*/ 859421 h 6498915"/>
              <a:gd name="connsiteX916" fmla="*/ 1492199 w 3190412"/>
              <a:gd name="connsiteY916" fmla="*/ 740631 h 6498915"/>
              <a:gd name="connsiteX917" fmla="*/ 1498565 w 3190412"/>
              <a:gd name="connsiteY917" fmla="*/ 743476 h 6498915"/>
              <a:gd name="connsiteX918" fmla="*/ 1511078 w 3190412"/>
              <a:gd name="connsiteY918" fmla="*/ 782095 h 6498915"/>
              <a:gd name="connsiteX919" fmla="*/ 1529076 w 3190412"/>
              <a:gd name="connsiteY919" fmla="*/ 821653 h 6498915"/>
              <a:gd name="connsiteX920" fmla="*/ 1515635 w 3190412"/>
              <a:gd name="connsiteY920" fmla="*/ 830925 h 6498915"/>
              <a:gd name="connsiteX921" fmla="*/ 1486532 w 3190412"/>
              <a:gd name="connsiteY921" fmla="*/ 744521 h 6498915"/>
              <a:gd name="connsiteX922" fmla="*/ 1492199 w 3190412"/>
              <a:gd name="connsiteY922" fmla="*/ 740631 h 6498915"/>
              <a:gd name="connsiteX923" fmla="*/ 1516821 w 3190412"/>
              <a:gd name="connsiteY923" fmla="*/ 738434 h 6498915"/>
              <a:gd name="connsiteX924" fmla="*/ 1525143 w 3190412"/>
              <a:gd name="connsiteY924" fmla="*/ 739487 h 6498915"/>
              <a:gd name="connsiteX925" fmla="*/ 1562438 w 3190412"/>
              <a:gd name="connsiteY925" fmla="*/ 792859 h 6498915"/>
              <a:gd name="connsiteX926" fmla="*/ 1588301 w 3190412"/>
              <a:gd name="connsiteY926" fmla="*/ 821909 h 6498915"/>
              <a:gd name="connsiteX927" fmla="*/ 1604559 w 3190412"/>
              <a:gd name="connsiteY927" fmla="*/ 835346 h 6498915"/>
              <a:gd name="connsiteX928" fmla="*/ 1585058 w 3190412"/>
              <a:gd name="connsiteY928" fmla="*/ 850353 h 6498915"/>
              <a:gd name="connsiteX929" fmla="*/ 1559802 w 3190412"/>
              <a:gd name="connsiteY929" fmla="*/ 831356 h 6498915"/>
              <a:gd name="connsiteX930" fmla="*/ 1536930 w 3190412"/>
              <a:gd name="connsiteY930" fmla="*/ 800913 h 6498915"/>
              <a:gd name="connsiteX931" fmla="*/ 1511604 w 3190412"/>
              <a:gd name="connsiteY931" fmla="*/ 745213 h 6498915"/>
              <a:gd name="connsiteX932" fmla="*/ 1516821 w 3190412"/>
              <a:gd name="connsiteY932" fmla="*/ 738434 h 6498915"/>
              <a:gd name="connsiteX933" fmla="*/ 2511284 w 3190412"/>
              <a:gd name="connsiteY933" fmla="*/ 604434 h 6498915"/>
              <a:gd name="connsiteX934" fmla="*/ 2518983 w 3190412"/>
              <a:gd name="connsiteY934" fmla="*/ 604437 h 6498915"/>
              <a:gd name="connsiteX935" fmla="*/ 2564442 w 3190412"/>
              <a:gd name="connsiteY935" fmla="*/ 647212 h 6498915"/>
              <a:gd name="connsiteX936" fmla="*/ 2608029 w 3190412"/>
              <a:gd name="connsiteY936" fmla="*/ 686490 h 6498915"/>
              <a:gd name="connsiteX937" fmla="*/ 2615686 w 3190412"/>
              <a:gd name="connsiteY937" fmla="*/ 697820 h 6498915"/>
              <a:gd name="connsiteX938" fmla="*/ 2607956 w 3190412"/>
              <a:gd name="connsiteY938" fmla="*/ 703412 h 6498915"/>
              <a:gd name="connsiteX939" fmla="*/ 2578335 w 3190412"/>
              <a:gd name="connsiteY939" fmla="*/ 689313 h 6498915"/>
              <a:gd name="connsiteX940" fmla="*/ 2545716 w 3190412"/>
              <a:gd name="connsiteY940" fmla="*/ 662634 h 6498915"/>
              <a:gd name="connsiteX941" fmla="*/ 2507099 w 3190412"/>
              <a:gd name="connsiteY941" fmla="*/ 610799 h 6498915"/>
              <a:gd name="connsiteX942" fmla="*/ 2511284 w 3190412"/>
              <a:gd name="connsiteY942" fmla="*/ 604434 h 6498915"/>
              <a:gd name="connsiteX943" fmla="*/ 1677037 w 3190412"/>
              <a:gd name="connsiteY943" fmla="*/ 507941 h 6498915"/>
              <a:gd name="connsiteX944" fmla="*/ 1487469 w 3190412"/>
              <a:gd name="connsiteY944" fmla="*/ 649996 h 6498915"/>
              <a:gd name="connsiteX945" fmla="*/ 1460980 w 3190412"/>
              <a:gd name="connsiteY945" fmla="*/ 789967 h 6498915"/>
              <a:gd name="connsiteX946" fmla="*/ 1577891 w 3190412"/>
              <a:gd name="connsiteY946" fmla="*/ 914114 h 6498915"/>
              <a:gd name="connsiteX947" fmla="*/ 1964540 w 3190412"/>
              <a:gd name="connsiteY947" fmla="*/ 950846 h 6498915"/>
              <a:gd name="connsiteX948" fmla="*/ 1951772 w 3190412"/>
              <a:gd name="connsiteY948" fmla="*/ 950001 h 6498915"/>
              <a:gd name="connsiteX949" fmla="*/ 1949035 w 3190412"/>
              <a:gd name="connsiteY949" fmla="*/ 935068 h 6498915"/>
              <a:gd name="connsiteX950" fmla="*/ 2013944 w 3190412"/>
              <a:gd name="connsiteY950" fmla="*/ 900453 h 6498915"/>
              <a:gd name="connsiteX951" fmla="*/ 2037379 w 3190412"/>
              <a:gd name="connsiteY951" fmla="*/ 885555 h 6498915"/>
              <a:gd name="connsiteX952" fmla="*/ 2039710 w 3190412"/>
              <a:gd name="connsiteY952" fmla="*/ 883062 h 6498915"/>
              <a:gd name="connsiteX953" fmla="*/ 2040955 w 3190412"/>
              <a:gd name="connsiteY953" fmla="*/ 880733 h 6498915"/>
              <a:gd name="connsiteX954" fmla="*/ 1998077 w 3190412"/>
              <a:gd name="connsiteY954" fmla="*/ 904936 h 6498915"/>
              <a:gd name="connsiteX955" fmla="*/ 1905421 w 3190412"/>
              <a:gd name="connsiteY955" fmla="*/ 907499 h 6498915"/>
              <a:gd name="connsiteX956" fmla="*/ 1905971 w 3190412"/>
              <a:gd name="connsiteY956" fmla="*/ 891083 h 6498915"/>
              <a:gd name="connsiteX957" fmla="*/ 1999725 w 3190412"/>
              <a:gd name="connsiteY957" fmla="*/ 870152 h 6498915"/>
              <a:gd name="connsiteX958" fmla="*/ 1813439 w 3190412"/>
              <a:gd name="connsiteY958" fmla="*/ 846322 h 6498915"/>
              <a:gd name="connsiteX959" fmla="*/ 1568493 w 3190412"/>
              <a:gd name="connsiteY959" fmla="*/ 669644 h 6498915"/>
              <a:gd name="connsiteX960" fmla="*/ 1579819 w 3190412"/>
              <a:gd name="connsiteY960" fmla="*/ 665726 h 6498915"/>
              <a:gd name="connsiteX961" fmla="*/ 1617200 w 3190412"/>
              <a:gd name="connsiteY961" fmla="*/ 712411 h 6498915"/>
              <a:gd name="connsiteX962" fmla="*/ 1769628 w 3190412"/>
              <a:gd name="connsiteY962" fmla="*/ 800935 h 6498915"/>
              <a:gd name="connsiteX963" fmla="*/ 2052355 w 3190412"/>
              <a:gd name="connsiteY963" fmla="*/ 827718 h 6498915"/>
              <a:gd name="connsiteX964" fmla="*/ 1860103 w 3190412"/>
              <a:gd name="connsiteY964" fmla="*/ 784735 h 6498915"/>
              <a:gd name="connsiteX965" fmla="*/ 1864429 w 3190412"/>
              <a:gd name="connsiteY965" fmla="*/ 770588 h 6498915"/>
              <a:gd name="connsiteX966" fmla="*/ 1938285 w 3190412"/>
              <a:gd name="connsiteY966" fmla="*/ 789645 h 6498915"/>
              <a:gd name="connsiteX967" fmla="*/ 2084096 w 3190412"/>
              <a:gd name="connsiteY967" fmla="*/ 800551 h 6498915"/>
              <a:gd name="connsiteX968" fmla="*/ 2088039 w 3190412"/>
              <a:gd name="connsiteY968" fmla="*/ 793183 h 6498915"/>
              <a:gd name="connsiteX969" fmla="*/ 1868605 w 3190412"/>
              <a:gd name="connsiteY969" fmla="*/ 718949 h 6498915"/>
              <a:gd name="connsiteX970" fmla="*/ 1880511 w 3190412"/>
              <a:gd name="connsiteY970" fmla="*/ 704615 h 6498915"/>
              <a:gd name="connsiteX971" fmla="*/ 1986836 w 3190412"/>
              <a:gd name="connsiteY971" fmla="*/ 759498 h 6498915"/>
              <a:gd name="connsiteX972" fmla="*/ 2038913 w 3190412"/>
              <a:gd name="connsiteY972" fmla="*/ 765656 h 6498915"/>
              <a:gd name="connsiteX973" fmla="*/ 1906940 w 3190412"/>
              <a:gd name="connsiteY973" fmla="*/ 613248 h 6498915"/>
              <a:gd name="connsiteX974" fmla="*/ 1677037 w 3190412"/>
              <a:gd name="connsiteY974" fmla="*/ 507941 h 6498915"/>
              <a:gd name="connsiteX975" fmla="*/ 2455478 w 3190412"/>
              <a:gd name="connsiteY975" fmla="*/ 334769 h 6498915"/>
              <a:gd name="connsiteX976" fmla="*/ 2453921 w 3190412"/>
              <a:gd name="connsiteY976" fmla="*/ 337678 h 6498915"/>
              <a:gd name="connsiteX977" fmla="*/ 2586124 w 3190412"/>
              <a:gd name="connsiteY977" fmla="*/ 606685 h 6498915"/>
              <a:gd name="connsiteX978" fmla="*/ 2730355 w 3190412"/>
              <a:gd name="connsiteY978" fmla="*/ 671369 h 6498915"/>
              <a:gd name="connsiteX979" fmla="*/ 2808822 w 3190412"/>
              <a:gd name="connsiteY979" fmla="*/ 708855 h 6498915"/>
              <a:gd name="connsiteX980" fmla="*/ 2801746 w 3190412"/>
              <a:gd name="connsiteY980" fmla="*/ 719286 h 6498915"/>
              <a:gd name="connsiteX981" fmla="*/ 2437746 w 3190412"/>
              <a:gd name="connsiteY981" fmla="*/ 392627 h 6498915"/>
              <a:gd name="connsiteX982" fmla="*/ 2435676 w 3190412"/>
              <a:gd name="connsiteY982" fmla="*/ 392767 h 6498915"/>
              <a:gd name="connsiteX983" fmla="*/ 2456986 w 3190412"/>
              <a:gd name="connsiteY983" fmla="*/ 483481 h 6498915"/>
              <a:gd name="connsiteX984" fmla="*/ 2491813 w 3190412"/>
              <a:gd name="connsiteY984" fmla="*/ 554988 h 6498915"/>
              <a:gd name="connsiteX985" fmla="*/ 2488570 w 3190412"/>
              <a:gd name="connsiteY985" fmla="*/ 561982 h 6498915"/>
              <a:gd name="connsiteX986" fmla="*/ 2443659 w 3190412"/>
              <a:gd name="connsiteY986" fmla="*/ 506531 h 6498915"/>
              <a:gd name="connsiteX987" fmla="*/ 2412489 w 3190412"/>
              <a:gd name="connsiteY987" fmla="*/ 416529 h 6498915"/>
              <a:gd name="connsiteX988" fmla="*/ 2414915 w 3190412"/>
              <a:gd name="connsiteY988" fmla="*/ 503376 h 6498915"/>
              <a:gd name="connsiteX989" fmla="*/ 2462550 w 3190412"/>
              <a:gd name="connsiteY989" fmla="*/ 606428 h 6498915"/>
              <a:gd name="connsiteX990" fmla="*/ 2448614 w 3190412"/>
              <a:gd name="connsiteY990" fmla="*/ 619424 h 6498915"/>
              <a:gd name="connsiteX991" fmla="*/ 2383595 w 3190412"/>
              <a:gd name="connsiteY991" fmla="*/ 461681 h 6498915"/>
              <a:gd name="connsiteX992" fmla="*/ 2362591 w 3190412"/>
              <a:gd name="connsiteY992" fmla="*/ 499080 h 6498915"/>
              <a:gd name="connsiteX993" fmla="*/ 2362627 w 3190412"/>
              <a:gd name="connsiteY993" fmla="*/ 501345 h 6498915"/>
              <a:gd name="connsiteX994" fmla="*/ 2362433 w 3190412"/>
              <a:gd name="connsiteY994" fmla="*/ 501241 h 6498915"/>
              <a:gd name="connsiteX995" fmla="*/ 2632873 w 3190412"/>
              <a:gd name="connsiteY995" fmla="*/ 838212 h 6498915"/>
              <a:gd name="connsiteX996" fmla="*/ 2828279 w 3190412"/>
              <a:gd name="connsiteY996" fmla="*/ 791844 h 6498915"/>
              <a:gd name="connsiteX997" fmla="*/ 2852074 w 3190412"/>
              <a:gd name="connsiteY997" fmla="*/ 778135 h 6498915"/>
              <a:gd name="connsiteX998" fmla="*/ 2923944 w 3190412"/>
              <a:gd name="connsiteY998" fmla="*/ 762207 h 6498915"/>
              <a:gd name="connsiteX999" fmla="*/ 2960733 w 3190412"/>
              <a:gd name="connsiteY999" fmla="*/ 630492 h 6498915"/>
              <a:gd name="connsiteX1000" fmla="*/ 2791219 w 3190412"/>
              <a:gd name="connsiteY1000" fmla="*/ 476459 h 6498915"/>
              <a:gd name="connsiteX1001" fmla="*/ 2627368 w 3190412"/>
              <a:gd name="connsiteY1001" fmla="*/ 459643 h 6498915"/>
              <a:gd name="connsiteX1002" fmla="*/ 2507313 w 3190412"/>
              <a:gd name="connsiteY1002" fmla="*/ 346037 h 6498915"/>
              <a:gd name="connsiteX1003" fmla="*/ 2548226 w 3190412"/>
              <a:gd name="connsiteY1003" fmla="*/ 425288 h 6498915"/>
              <a:gd name="connsiteX1004" fmla="*/ 2618585 w 3190412"/>
              <a:gd name="connsiteY1004" fmla="*/ 510565 h 6498915"/>
              <a:gd name="connsiteX1005" fmla="*/ 2613205 w 3190412"/>
              <a:gd name="connsiteY1005" fmla="*/ 520159 h 6498915"/>
              <a:gd name="connsiteX1006" fmla="*/ 2523388 w 3190412"/>
              <a:gd name="connsiteY1006" fmla="*/ 433951 h 6498915"/>
              <a:gd name="connsiteX1007" fmla="*/ 2499871 w 3190412"/>
              <a:gd name="connsiteY1007" fmla="*/ 391190 h 6498915"/>
              <a:gd name="connsiteX1008" fmla="*/ 2539288 w 3190412"/>
              <a:gd name="connsiteY1008" fmla="*/ 485355 h 6498915"/>
              <a:gd name="connsiteX1009" fmla="*/ 2671826 w 3190412"/>
              <a:gd name="connsiteY1009" fmla="*/ 610129 h 6498915"/>
              <a:gd name="connsiteX1010" fmla="*/ 2665444 w 3190412"/>
              <a:gd name="connsiteY1010" fmla="*/ 623924 h 6498915"/>
              <a:gd name="connsiteX1011" fmla="*/ 2455478 w 3190412"/>
              <a:gd name="connsiteY1011" fmla="*/ 334769 h 6498915"/>
              <a:gd name="connsiteX1012" fmla="*/ 2236793 w 3190412"/>
              <a:gd name="connsiteY1012" fmla="*/ 271657 h 6498915"/>
              <a:gd name="connsiteX1013" fmla="*/ 2261474 w 3190412"/>
              <a:gd name="connsiteY1013" fmla="*/ 273136 h 6498915"/>
              <a:gd name="connsiteX1014" fmla="*/ 2262429 w 3190412"/>
              <a:gd name="connsiteY1014" fmla="*/ 284871 h 6498915"/>
              <a:gd name="connsiteX1015" fmla="*/ 2166019 w 3190412"/>
              <a:gd name="connsiteY1015" fmla="*/ 287920 h 6498915"/>
              <a:gd name="connsiteX1016" fmla="*/ 2168067 w 3190412"/>
              <a:gd name="connsiteY1016" fmla="*/ 274301 h 6498915"/>
              <a:gd name="connsiteX1017" fmla="*/ 2211886 w 3190412"/>
              <a:gd name="connsiteY1017" fmla="*/ 273048 h 6498915"/>
              <a:gd name="connsiteX1018" fmla="*/ 2236793 w 3190412"/>
              <a:gd name="connsiteY1018" fmla="*/ 271657 h 6498915"/>
              <a:gd name="connsiteX1019" fmla="*/ 2255733 w 3190412"/>
              <a:gd name="connsiteY1019" fmla="*/ 224423 h 6498915"/>
              <a:gd name="connsiteX1020" fmla="*/ 2298909 w 3190412"/>
              <a:gd name="connsiteY1020" fmla="*/ 225071 h 6498915"/>
              <a:gd name="connsiteX1021" fmla="*/ 2300288 w 3190412"/>
              <a:gd name="connsiteY1021" fmla="*/ 239278 h 6498915"/>
              <a:gd name="connsiteX1022" fmla="*/ 2206562 w 3190412"/>
              <a:gd name="connsiteY1022" fmla="*/ 237777 h 6498915"/>
              <a:gd name="connsiteX1023" fmla="*/ 2211853 w 3190412"/>
              <a:gd name="connsiteY1023" fmla="*/ 227886 h 6498915"/>
              <a:gd name="connsiteX1024" fmla="*/ 2255733 w 3190412"/>
              <a:gd name="connsiteY1024" fmla="*/ 224423 h 6498915"/>
              <a:gd name="connsiteX1025" fmla="*/ 2799181 w 3190412"/>
              <a:gd name="connsiteY1025" fmla="*/ 0 h 6498915"/>
              <a:gd name="connsiteX1026" fmla="*/ 2825226 w 3190412"/>
              <a:gd name="connsiteY1026" fmla="*/ 0 h 6498915"/>
              <a:gd name="connsiteX1027" fmla="*/ 2855126 w 3190412"/>
              <a:gd name="connsiteY1027" fmla="*/ 42738 h 6498915"/>
              <a:gd name="connsiteX1028" fmla="*/ 2976188 w 3190412"/>
              <a:gd name="connsiteY1028" fmla="*/ 159128 h 6498915"/>
              <a:gd name="connsiteX1029" fmla="*/ 2967533 w 3190412"/>
              <a:gd name="connsiteY1029" fmla="*/ 169713 h 6498915"/>
              <a:gd name="connsiteX1030" fmla="*/ 2817164 w 3190412"/>
              <a:gd name="connsiteY1030" fmla="*/ 39453 h 6498915"/>
              <a:gd name="connsiteX1031" fmla="*/ 2755905 w 3190412"/>
              <a:gd name="connsiteY1031" fmla="*/ 0 h 6498915"/>
              <a:gd name="connsiteX1032" fmla="*/ 2777233 w 3190412"/>
              <a:gd name="connsiteY1032" fmla="*/ 0 h 6498915"/>
              <a:gd name="connsiteX1033" fmla="*/ 2785764 w 3190412"/>
              <a:gd name="connsiteY1033" fmla="*/ 25037 h 6498915"/>
              <a:gd name="connsiteX1034" fmla="*/ 2809354 w 3190412"/>
              <a:gd name="connsiteY1034" fmla="*/ 75619 h 6498915"/>
              <a:gd name="connsiteX1035" fmla="*/ 2803914 w 3190412"/>
              <a:gd name="connsiteY1035" fmla="*/ 80191 h 6498915"/>
              <a:gd name="connsiteX1036" fmla="*/ 2762409 w 3190412"/>
              <a:gd name="connsiteY1036" fmla="*/ 25190 h 6498915"/>
              <a:gd name="connsiteX1037" fmla="*/ 2710614 w 3190412"/>
              <a:gd name="connsiteY1037" fmla="*/ 0 h 6498915"/>
              <a:gd name="connsiteX1038" fmla="*/ 2731762 w 3190412"/>
              <a:gd name="connsiteY1038" fmla="*/ 0 h 6498915"/>
              <a:gd name="connsiteX1039" fmla="*/ 2740842 w 3190412"/>
              <a:gd name="connsiteY1039" fmla="*/ 31704 h 6498915"/>
              <a:gd name="connsiteX1040" fmla="*/ 2754279 w 3190412"/>
              <a:gd name="connsiteY1040" fmla="*/ 67607 h 6498915"/>
              <a:gd name="connsiteX1041" fmla="*/ 2739951 w 3190412"/>
              <a:gd name="connsiteY1041" fmla="*/ 73411 h 6498915"/>
              <a:gd name="connsiteX1042" fmla="*/ 2715477 w 3190412"/>
              <a:gd name="connsiteY1042" fmla="*/ 21597 h 6498915"/>
              <a:gd name="connsiteX1043" fmla="*/ 2662177 w 3190412"/>
              <a:gd name="connsiteY1043" fmla="*/ 0 h 6498915"/>
              <a:gd name="connsiteX1044" fmla="*/ 2682221 w 3190412"/>
              <a:gd name="connsiteY1044" fmla="*/ 0 h 6498915"/>
              <a:gd name="connsiteX1045" fmla="*/ 2682381 w 3190412"/>
              <a:gd name="connsiteY1045" fmla="*/ 7291 h 6498915"/>
              <a:gd name="connsiteX1046" fmla="*/ 2692131 w 3190412"/>
              <a:gd name="connsiteY1046" fmla="*/ 66288 h 6498915"/>
              <a:gd name="connsiteX1047" fmla="*/ 2835351 w 3190412"/>
              <a:gd name="connsiteY1047" fmla="*/ 246160 h 6498915"/>
              <a:gd name="connsiteX1048" fmla="*/ 3153797 w 3190412"/>
              <a:gd name="connsiteY1048" fmla="*/ 201511 h 6498915"/>
              <a:gd name="connsiteX1049" fmla="*/ 3143072 w 3190412"/>
              <a:gd name="connsiteY1049" fmla="*/ 15943 h 6498915"/>
              <a:gd name="connsiteX1050" fmla="*/ 3128080 w 3190412"/>
              <a:gd name="connsiteY1050" fmla="*/ 0 h 6498915"/>
              <a:gd name="connsiteX1051" fmla="*/ 3160438 w 3190412"/>
              <a:gd name="connsiteY1051" fmla="*/ 0 h 6498915"/>
              <a:gd name="connsiteX1052" fmla="*/ 3174777 w 3190412"/>
              <a:gd name="connsiteY1052" fmla="*/ 32120 h 6498915"/>
              <a:gd name="connsiteX1053" fmla="*/ 3187200 w 3190412"/>
              <a:gd name="connsiteY1053" fmla="*/ 171242 h 6498915"/>
              <a:gd name="connsiteX1054" fmla="*/ 3114845 w 3190412"/>
              <a:gd name="connsiteY1054" fmla="*/ 272461 h 6498915"/>
              <a:gd name="connsiteX1055" fmla="*/ 2806149 w 3190412"/>
              <a:gd name="connsiteY1055" fmla="*/ 259720 h 6498915"/>
              <a:gd name="connsiteX1056" fmla="*/ 2666745 w 3190412"/>
              <a:gd name="connsiteY1056" fmla="*/ 67053 h 6498915"/>
              <a:gd name="connsiteX1057" fmla="*/ 2271622 w 3190412"/>
              <a:gd name="connsiteY1057" fmla="*/ 0 h 6498915"/>
              <a:gd name="connsiteX1058" fmla="*/ 2309674 w 3190412"/>
              <a:gd name="connsiteY1058" fmla="*/ 0 h 6498915"/>
              <a:gd name="connsiteX1059" fmla="*/ 2330492 w 3190412"/>
              <a:gd name="connsiteY1059" fmla="*/ 25222 h 6498915"/>
              <a:gd name="connsiteX1060" fmla="*/ 2322210 w 3190412"/>
              <a:gd name="connsiteY1060" fmla="*/ 36506 h 6498915"/>
              <a:gd name="connsiteX1061" fmla="*/ 2289727 w 3190412"/>
              <a:gd name="connsiteY1061" fmla="*/ 15636 h 6498915"/>
              <a:gd name="connsiteX1062" fmla="*/ 2215188 w 3190412"/>
              <a:gd name="connsiteY1062" fmla="*/ 0 h 6498915"/>
              <a:gd name="connsiteX1063" fmla="*/ 2242585 w 3190412"/>
              <a:gd name="connsiteY1063" fmla="*/ 0 h 6498915"/>
              <a:gd name="connsiteX1064" fmla="*/ 2245809 w 3190412"/>
              <a:gd name="connsiteY1064" fmla="*/ 2618 h 6498915"/>
              <a:gd name="connsiteX1065" fmla="*/ 2237397 w 3190412"/>
              <a:gd name="connsiteY1065" fmla="*/ 15080 h 6498915"/>
              <a:gd name="connsiteX1066" fmla="*/ 2147021 w 3190412"/>
              <a:gd name="connsiteY1066" fmla="*/ 0 h 6498915"/>
              <a:gd name="connsiteX1067" fmla="*/ 2184184 w 3190412"/>
              <a:gd name="connsiteY1067" fmla="*/ 0 h 6498915"/>
              <a:gd name="connsiteX1068" fmla="*/ 2187512 w 3190412"/>
              <a:gd name="connsiteY1068" fmla="*/ 15083 h 6498915"/>
              <a:gd name="connsiteX1069" fmla="*/ 2172449 w 3190412"/>
              <a:gd name="connsiteY1069" fmla="*/ 18997 h 6498915"/>
              <a:gd name="connsiteX1070" fmla="*/ 2054534 w 3190412"/>
              <a:gd name="connsiteY1070" fmla="*/ 0 h 6498915"/>
              <a:gd name="connsiteX1071" fmla="*/ 2113460 w 3190412"/>
              <a:gd name="connsiteY1071" fmla="*/ 0 h 6498915"/>
              <a:gd name="connsiteX1072" fmla="*/ 2117750 w 3190412"/>
              <a:gd name="connsiteY1072" fmla="*/ 3626 h 6498915"/>
              <a:gd name="connsiteX1073" fmla="*/ 2126775 w 3190412"/>
              <a:gd name="connsiteY1073" fmla="*/ 23247 h 6498915"/>
              <a:gd name="connsiteX1074" fmla="*/ 2115189 w 3190412"/>
              <a:gd name="connsiteY1074" fmla="*/ 29520 h 6498915"/>
              <a:gd name="connsiteX1075" fmla="*/ 2083386 w 3190412"/>
              <a:gd name="connsiteY1075" fmla="*/ 12507 h 6498915"/>
              <a:gd name="connsiteX1076" fmla="*/ 1928990 w 3190412"/>
              <a:gd name="connsiteY1076" fmla="*/ 0 h 6498915"/>
              <a:gd name="connsiteX1077" fmla="*/ 1968497 w 3190412"/>
              <a:gd name="connsiteY1077" fmla="*/ 0 h 6498915"/>
              <a:gd name="connsiteX1078" fmla="*/ 1965077 w 3190412"/>
              <a:gd name="connsiteY1078" fmla="*/ 3346 h 6498915"/>
              <a:gd name="connsiteX1079" fmla="*/ 2142074 w 3190412"/>
              <a:gd name="connsiteY1079" fmla="*/ 339216 h 6498915"/>
              <a:gd name="connsiteX1080" fmla="*/ 2224727 w 3190412"/>
              <a:gd name="connsiteY1080" fmla="*/ 371208 h 6498915"/>
              <a:gd name="connsiteX1081" fmla="*/ 2326794 w 3190412"/>
              <a:gd name="connsiteY1081" fmla="*/ 334272 h 6498915"/>
              <a:gd name="connsiteX1082" fmla="*/ 2309321 w 3190412"/>
              <a:gd name="connsiteY1082" fmla="*/ 339890 h 6498915"/>
              <a:gd name="connsiteX1083" fmla="*/ 2177703 w 3190412"/>
              <a:gd name="connsiteY1083" fmla="*/ 328096 h 6498915"/>
              <a:gd name="connsiteX1084" fmla="*/ 2184136 w 3190412"/>
              <a:gd name="connsiteY1084" fmla="*/ 316073 h 6498915"/>
              <a:gd name="connsiteX1085" fmla="*/ 2216305 w 3190412"/>
              <a:gd name="connsiteY1085" fmla="*/ 319813 h 6498915"/>
              <a:gd name="connsiteX1086" fmla="*/ 2281082 w 3190412"/>
              <a:gd name="connsiteY1086" fmla="*/ 318548 h 6498915"/>
              <a:gd name="connsiteX1087" fmla="*/ 2372013 w 3190412"/>
              <a:gd name="connsiteY1087" fmla="*/ 278647 h 6498915"/>
              <a:gd name="connsiteX1088" fmla="*/ 2369812 w 3190412"/>
              <a:gd name="connsiteY1088" fmla="*/ 279965 h 6498915"/>
              <a:gd name="connsiteX1089" fmla="*/ 2307296 w 3190412"/>
              <a:gd name="connsiteY1089" fmla="*/ 284932 h 6498915"/>
              <a:gd name="connsiteX1090" fmla="*/ 2307029 w 3190412"/>
              <a:gd name="connsiteY1090" fmla="*/ 269575 h 6498915"/>
              <a:gd name="connsiteX1091" fmla="*/ 2365841 w 3190412"/>
              <a:gd name="connsiteY1091" fmla="*/ 249157 h 6498915"/>
              <a:gd name="connsiteX1092" fmla="*/ 2414703 w 3190412"/>
              <a:gd name="connsiteY1092" fmla="*/ 207702 h 6498915"/>
              <a:gd name="connsiteX1093" fmla="*/ 2429144 w 3190412"/>
              <a:gd name="connsiteY1093" fmla="*/ 194227 h 6498915"/>
              <a:gd name="connsiteX1094" fmla="*/ 2443808 w 3190412"/>
              <a:gd name="connsiteY1094" fmla="*/ 169149 h 6498915"/>
              <a:gd name="connsiteX1095" fmla="*/ 2423616 w 3190412"/>
              <a:gd name="connsiteY1095" fmla="*/ 187779 h 6498915"/>
              <a:gd name="connsiteX1096" fmla="*/ 2337401 w 3190412"/>
              <a:gd name="connsiteY1096" fmla="*/ 231450 h 6498915"/>
              <a:gd name="connsiteX1097" fmla="*/ 2331570 w 3190412"/>
              <a:gd name="connsiteY1097" fmla="*/ 218104 h 6498915"/>
              <a:gd name="connsiteX1098" fmla="*/ 2403908 w 3190412"/>
              <a:gd name="connsiteY1098" fmla="*/ 171001 h 6498915"/>
              <a:gd name="connsiteX1099" fmla="*/ 2423048 w 3190412"/>
              <a:gd name="connsiteY1099" fmla="*/ 154801 h 6498915"/>
              <a:gd name="connsiteX1100" fmla="*/ 2312147 w 3190412"/>
              <a:gd name="connsiteY1100" fmla="*/ 191002 h 6498915"/>
              <a:gd name="connsiteX1101" fmla="*/ 2098317 w 3190412"/>
              <a:gd name="connsiteY1101" fmla="*/ 156180 h 6498915"/>
              <a:gd name="connsiteX1102" fmla="*/ 2102247 w 3190412"/>
              <a:gd name="connsiteY1102" fmla="*/ 138579 h 6498915"/>
              <a:gd name="connsiteX1103" fmla="*/ 2192656 w 3190412"/>
              <a:gd name="connsiteY1103" fmla="*/ 163997 h 6498915"/>
              <a:gd name="connsiteX1104" fmla="*/ 2318206 w 3190412"/>
              <a:gd name="connsiteY1104" fmla="*/ 156831 h 6498915"/>
              <a:gd name="connsiteX1105" fmla="*/ 2492853 w 3190412"/>
              <a:gd name="connsiteY1105" fmla="*/ 85391 h 6498915"/>
              <a:gd name="connsiteX1106" fmla="*/ 2506581 w 3190412"/>
              <a:gd name="connsiteY1106" fmla="*/ 62057 h 6498915"/>
              <a:gd name="connsiteX1107" fmla="*/ 2499240 w 3190412"/>
              <a:gd name="connsiteY1107" fmla="*/ 67857 h 6498915"/>
              <a:gd name="connsiteX1108" fmla="*/ 2499046 w 3190412"/>
              <a:gd name="connsiteY1108" fmla="*/ 67753 h 6498915"/>
              <a:gd name="connsiteX1109" fmla="*/ 2377215 w 3190412"/>
              <a:gd name="connsiteY1109" fmla="*/ 111328 h 6498915"/>
              <a:gd name="connsiteX1110" fmla="*/ 2369875 w 3190412"/>
              <a:gd name="connsiteY1110" fmla="*/ 95678 h 6498915"/>
              <a:gd name="connsiteX1111" fmla="*/ 2465992 w 3190412"/>
              <a:gd name="connsiteY1111" fmla="*/ 56806 h 6498915"/>
              <a:gd name="connsiteX1112" fmla="*/ 2515500 w 3190412"/>
              <a:gd name="connsiteY1112" fmla="*/ 16944 h 6498915"/>
              <a:gd name="connsiteX1113" fmla="*/ 2523416 w 3190412"/>
              <a:gd name="connsiteY1113" fmla="*/ 8209 h 6498915"/>
              <a:gd name="connsiteX1114" fmla="*/ 2415926 w 3190412"/>
              <a:gd name="connsiteY1114" fmla="*/ 12097 h 6498915"/>
              <a:gd name="connsiteX1115" fmla="*/ 2374836 w 3190412"/>
              <a:gd name="connsiteY1115" fmla="*/ 0 h 6498915"/>
              <a:gd name="connsiteX1116" fmla="*/ 2574822 w 3190412"/>
              <a:gd name="connsiteY1116" fmla="*/ 0 h 6498915"/>
              <a:gd name="connsiteX1117" fmla="*/ 2464030 w 3190412"/>
              <a:gd name="connsiteY1117" fmla="*/ 188695 h 6498915"/>
              <a:gd name="connsiteX1118" fmla="*/ 2461888 w 3190412"/>
              <a:gd name="connsiteY1118" fmla="*/ 195033 h 6498915"/>
              <a:gd name="connsiteX1119" fmla="*/ 2453593 w 3190412"/>
              <a:gd name="connsiteY1119" fmla="*/ 206808 h 6498915"/>
              <a:gd name="connsiteX1120" fmla="*/ 1067826 w 3190412"/>
              <a:gd name="connsiteY1120" fmla="*/ 2984285 h 6498915"/>
              <a:gd name="connsiteX1121" fmla="*/ 996521 w 3190412"/>
              <a:gd name="connsiteY1121" fmla="*/ 3158145 h 6498915"/>
              <a:gd name="connsiteX1122" fmla="*/ 610990 w 3190412"/>
              <a:gd name="connsiteY1122" fmla="*/ 4190768 h 6498915"/>
              <a:gd name="connsiteX1123" fmla="*/ 609556 w 3190412"/>
              <a:gd name="connsiteY1123" fmla="*/ 4189253 h 6498915"/>
              <a:gd name="connsiteX1124" fmla="*/ 467482 w 3190412"/>
              <a:gd name="connsiteY1124" fmla="*/ 4717342 h 6498915"/>
              <a:gd name="connsiteX1125" fmla="*/ 465177 w 3190412"/>
              <a:gd name="connsiteY1125" fmla="*/ 4729578 h 6498915"/>
              <a:gd name="connsiteX1126" fmla="*/ 420842 w 3190412"/>
              <a:gd name="connsiteY1126" fmla="*/ 5020874 h 6498915"/>
              <a:gd name="connsiteX1127" fmla="*/ 409552 w 3190412"/>
              <a:gd name="connsiteY1127" fmla="*/ 5141290 h 6498915"/>
              <a:gd name="connsiteX1128" fmla="*/ 404438 w 3190412"/>
              <a:gd name="connsiteY1128" fmla="*/ 5226848 h 6498915"/>
              <a:gd name="connsiteX1129" fmla="*/ 405678 w 3190412"/>
              <a:gd name="connsiteY1129" fmla="*/ 5238985 h 6498915"/>
              <a:gd name="connsiteX1130" fmla="*/ 403643 w 3190412"/>
              <a:gd name="connsiteY1130" fmla="*/ 5241389 h 6498915"/>
              <a:gd name="connsiteX1131" fmla="*/ 482393 w 3190412"/>
              <a:gd name="connsiteY1131" fmla="*/ 5964674 h 6498915"/>
              <a:gd name="connsiteX1132" fmla="*/ 578246 w 3190412"/>
              <a:gd name="connsiteY1132" fmla="*/ 4450604 h 6498915"/>
              <a:gd name="connsiteX1133" fmla="*/ 578440 w 3190412"/>
              <a:gd name="connsiteY1133" fmla="*/ 4450708 h 6498915"/>
              <a:gd name="connsiteX1134" fmla="*/ 666987 w 3190412"/>
              <a:gd name="connsiteY1134" fmla="*/ 4165353 h 6498915"/>
              <a:gd name="connsiteX1135" fmla="*/ 715034 w 3190412"/>
              <a:gd name="connsiteY1135" fmla="*/ 4021450 h 6498915"/>
              <a:gd name="connsiteX1136" fmla="*/ 764383 w 3190412"/>
              <a:gd name="connsiteY1136" fmla="*/ 3880241 h 6498915"/>
              <a:gd name="connsiteX1137" fmla="*/ 852424 w 3190412"/>
              <a:gd name="connsiteY1137" fmla="*/ 3648987 h 6498915"/>
              <a:gd name="connsiteX1138" fmla="*/ 960491 w 3190412"/>
              <a:gd name="connsiteY1138" fmla="*/ 3365841 h 6498915"/>
              <a:gd name="connsiteX1139" fmla="*/ 1016380 w 3190412"/>
              <a:gd name="connsiteY1139" fmla="*/ 3219401 h 6498915"/>
              <a:gd name="connsiteX1140" fmla="*/ 1046591 w 3190412"/>
              <a:gd name="connsiteY1140" fmla="*/ 3144275 h 6498915"/>
              <a:gd name="connsiteX1141" fmla="*/ 1077189 w 3190412"/>
              <a:gd name="connsiteY1141" fmla="*/ 3069357 h 6498915"/>
              <a:gd name="connsiteX1142" fmla="*/ 1078358 w 3190412"/>
              <a:gd name="connsiteY1142" fmla="*/ 3066240 h 6498915"/>
              <a:gd name="connsiteX1143" fmla="*/ 1167530 w 3190412"/>
              <a:gd name="connsiteY1143" fmla="*/ 2851056 h 6498915"/>
              <a:gd name="connsiteX1144" fmla="*/ 1893240 w 3190412"/>
              <a:gd name="connsiteY1144" fmla="*/ 1295810 h 6498915"/>
              <a:gd name="connsiteX1145" fmla="*/ 2306289 w 3190412"/>
              <a:gd name="connsiteY1145" fmla="*/ 535152 h 6498915"/>
              <a:gd name="connsiteX1146" fmla="*/ 2620155 w 3190412"/>
              <a:gd name="connsiteY1146" fmla="*/ 0 h 6498915"/>
              <a:gd name="connsiteX1147" fmla="*/ 2651453 w 3190412"/>
              <a:gd name="connsiteY1147" fmla="*/ 0 h 6498915"/>
              <a:gd name="connsiteX1148" fmla="*/ 2496354 w 3190412"/>
              <a:gd name="connsiteY1148" fmla="*/ 265348 h 6498915"/>
              <a:gd name="connsiteX1149" fmla="*/ 2501072 w 3190412"/>
              <a:gd name="connsiteY1149" fmla="*/ 269119 h 6498915"/>
              <a:gd name="connsiteX1150" fmla="*/ 2566506 w 3190412"/>
              <a:gd name="connsiteY1150" fmla="*/ 383188 h 6498915"/>
              <a:gd name="connsiteX1151" fmla="*/ 2717232 w 3190412"/>
              <a:gd name="connsiteY1151" fmla="*/ 437130 h 6498915"/>
              <a:gd name="connsiteX1152" fmla="*/ 2900301 w 3190412"/>
              <a:gd name="connsiteY1152" fmla="*/ 499145 h 6498915"/>
              <a:gd name="connsiteX1153" fmla="*/ 2942560 w 3190412"/>
              <a:gd name="connsiteY1153" fmla="*/ 793617 h 6498915"/>
              <a:gd name="connsiteX1154" fmla="*/ 2818536 w 3190412"/>
              <a:gd name="connsiteY1154" fmla="*/ 834769 h 6498915"/>
              <a:gd name="connsiteX1155" fmla="*/ 2597041 w 3190412"/>
              <a:gd name="connsiteY1155" fmla="*/ 856706 h 6498915"/>
              <a:gd name="connsiteX1156" fmla="*/ 2331447 w 3190412"/>
              <a:gd name="connsiteY1156" fmla="*/ 554503 h 6498915"/>
              <a:gd name="connsiteX1157" fmla="*/ 2129201 w 3190412"/>
              <a:gd name="connsiteY1157" fmla="*/ 920456 h 6498915"/>
              <a:gd name="connsiteX1158" fmla="*/ 2347154 w 3190412"/>
              <a:gd name="connsiteY1158" fmla="*/ 998388 h 6498915"/>
              <a:gd name="connsiteX1159" fmla="*/ 2586891 w 3190412"/>
              <a:gd name="connsiteY1159" fmla="*/ 1110670 h 6498915"/>
              <a:gd name="connsiteX1160" fmla="*/ 2629350 w 3190412"/>
              <a:gd name="connsiteY1160" fmla="*/ 1255099 h 6498915"/>
              <a:gd name="connsiteX1161" fmla="*/ 2596302 w 3190412"/>
              <a:gd name="connsiteY1161" fmla="*/ 1343921 h 6498915"/>
              <a:gd name="connsiteX1162" fmla="*/ 2596118 w 3190412"/>
              <a:gd name="connsiteY1162" fmla="*/ 1396950 h 6498915"/>
              <a:gd name="connsiteX1163" fmla="*/ 2437456 w 3190412"/>
              <a:gd name="connsiteY1163" fmla="*/ 1452497 h 6498915"/>
              <a:gd name="connsiteX1164" fmla="*/ 2144323 w 3190412"/>
              <a:gd name="connsiteY1164" fmla="*/ 1396204 h 6498915"/>
              <a:gd name="connsiteX1165" fmla="*/ 1973007 w 3190412"/>
              <a:gd name="connsiteY1165" fmla="*/ 1214769 h 6498915"/>
              <a:gd name="connsiteX1166" fmla="*/ 1890116 w 3190412"/>
              <a:gd name="connsiteY1166" fmla="*/ 1373453 h 6498915"/>
              <a:gd name="connsiteX1167" fmla="*/ 1891343 w 3190412"/>
              <a:gd name="connsiteY1167" fmla="*/ 1375356 h 6498915"/>
              <a:gd name="connsiteX1168" fmla="*/ 2063542 w 3190412"/>
              <a:gd name="connsiteY1168" fmla="*/ 1585447 h 6498915"/>
              <a:gd name="connsiteX1169" fmla="*/ 2221598 w 3190412"/>
              <a:gd name="connsiteY1169" fmla="*/ 1798198 h 6498915"/>
              <a:gd name="connsiteX1170" fmla="*/ 2118496 w 3190412"/>
              <a:gd name="connsiteY1170" fmla="*/ 2093977 h 6498915"/>
              <a:gd name="connsiteX1171" fmla="*/ 2007632 w 3190412"/>
              <a:gd name="connsiteY1171" fmla="*/ 2089543 h 6498915"/>
              <a:gd name="connsiteX1172" fmla="*/ 1813647 w 3190412"/>
              <a:gd name="connsiteY1172" fmla="*/ 1995249 h 6498915"/>
              <a:gd name="connsiteX1173" fmla="*/ 1709846 w 3190412"/>
              <a:gd name="connsiteY1173" fmla="*/ 1866643 h 6498915"/>
              <a:gd name="connsiteX1174" fmla="*/ 1683412 w 3190412"/>
              <a:gd name="connsiteY1174" fmla="*/ 1786905 h 6498915"/>
              <a:gd name="connsiteX1175" fmla="*/ 1627084 w 3190412"/>
              <a:gd name="connsiteY1175" fmla="*/ 1902931 h 6498915"/>
              <a:gd name="connsiteX1176" fmla="*/ 1619413 w 3190412"/>
              <a:gd name="connsiteY1176" fmla="*/ 1952702 h 6498915"/>
              <a:gd name="connsiteX1177" fmla="*/ 1611431 w 3190412"/>
              <a:gd name="connsiteY1177" fmla="*/ 1974621 h 6498915"/>
              <a:gd name="connsiteX1178" fmla="*/ 1697701 w 3190412"/>
              <a:gd name="connsiteY1178" fmla="*/ 2196609 h 6498915"/>
              <a:gd name="connsiteX1179" fmla="*/ 1893147 w 3190412"/>
              <a:gd name="connsiteY1179" fmla="*/ 2323610 h 6498915"/>
              <a:gd name="connsiteX1180" fmla="*/ 1999146 w 3190412"/>
              <a:gd name="connsiteY1180" fmla="*/ 2483069 h 6498915"/>
              <a:gd name="connsiteX1181" fmla="*/ 1968597 w 3190412"/>
              <a:gd name="connsiteY1181" fmla="*/ 2652543 h 6498915"/>
              <a:gd name="connsiteX1182" fmla="*/ 1862636 w 3190412"/>
              <a:gd name="connsiteY1182" fmla="*/ 2680910 h 6498915"/>
              <a:gd name="connsiteX1183" fmla="*/ 1617063 w 3190412"/>
              <a:gd name="connsiteY1183" fmla="*/ 2601921 h 6498915"/>
              <a:gd name="connsiteX1184" fmla="*/ 1444617 w 3190412"/>
              <a:gd name="connsiteY1184" fmla="*/ 2454303 h 6498915"/>
              <a:gd name="connsiteX1185" fmla="*/ 1423805 w 3190412"/>
              <a:gd name="connsiteY1185" fmla="*/ 2338418 h 6498915"/>
              <a:gd name="connsiteX1186" fmla="*/ 1335458 w 3190412"/>
              <a:gd name="connsiteY1186" fmla="*/ 2534337 h 6498915"/>
              <a:gd name="connsiteX1187" fmla="*/ 1336415 w 3190412"/>
              <a:gd name="connsiteY1187" fmla="*/ 2535347 h 6498915"/>
              <a:gd name="connsiteX1188" fmla="*/ 1337628 w 3190412"/>
              <a:gd name="connsiteY1188" fmla="*/ 2537742 h 6498915"/>
              <a:gd name="connsiteX1189" fmla="*/ 1337289 w 3190412"/>
              <a:gd name="connsiteY1189" fmla="*/ 2550030 h 6498915"/>
              <a:gd name="connsiteX1190" fmla="*/ 1425152 w 3190412"/>
              <a:gd name="connsiteY1190" fmla="*/ 2667867 h 6498915"/>
              <a:gd name="connsiteX1191" fmla="*/ 1540134 w 3190412"/>
              <a:gd name="connsiteY1191" fmla="*/ 2762050 h 6498915"/>
              <a:gd name="connsiteX1192" fmla="*/ 1707820 w 3190412"/>
              <a:gd name="connsiteY1192" fmla="*/ 2939546 h 6498915"/>
              <a:gd name="connsiteX1193" fmla="*/ 1723687 w 3190412"/>
              <a:gd name="connsiteY1193" fmla="*/ 3234865 h 6498915"/>
              <a:gd name="connsiteX1194" fmla="*/ 1579328 w 3190412"/>
              <a:gd name="connsiteY1194" fmla="*/ 3210518 h 6498915"/>
              <a:gd name="connsiteX1195" fmla="*/ 1367732 w 3190412"/>
              <a:gd name="connsiteY1195" fmla="*/ 3137483 h 6498915"/>
              <a:gd name="connsiteX1196" fmla="*/ 1178063 w 3190412"/>
              <a:gd name="connsiteY1196" fmla="*/ 2900837 h 6498915"/>
              <a:gd name="connsiteX1197" fmla="*/ 1137451 w 3190412"/>
              <a:gd name="connsiteY1197" fmla="*/ 2996338 h 6498915"/>
              <a:gd name="connsiteX1198" fmla="*/ 1102413 w 3190412"/>
              <a:gd name="connsiteY1198" fmla="*/ 3082351 h 6498915"/>
              <a:gd name="connsiteX1199" fmla="*/ 1461510 w 3190412"/>
              <a:gd name="connsiteY1199" fmla="*/ 3533342 h 6498915"/>
              <a:gd name="connsiteX1200" fmla="*/ 1517548 w 3190412"/>
              <a:gd name="connsiteY1200" fmla="*/ 3713468 h 6498915"/>
              <a:gd name="connsiteX1201" fmla="*/ 1500839 w 3190412"/>
              <a:gd name="connsiteY1201" fmla="*/ 3780602 h 6498915"/>
              <a:gd name="connsiteX1202" fmla="*/ 1454291 w 3190412"/>
              <a:gd name="connsiteY1202" fmla="*/ 3905851 h 6498915"/>
              <a:gd name="connsiteX1203" fmla="*/ 1207188 w 3190412"/>
              <a:gd name="connsiteY1203" fmla="*/ 3736004 h 6498915"/>
              <a:gd name="connsiteX1204" fmla="*/ 1057726 w 3190412"/>
              <a:gd name="connsiteY1204" fmla="*/ 3654056 h 6498915"/>
              <a:gd name="connsiteX1205" fmla="*/ 992886 w 3190412"/>
              <a:gd name="connsiteY1205" fmla="*/ 3571980 h 6498915"/>
              <a:gd name="connsiteX1206" fmla="*/ 955679 w 3190412"/>
              <a:gd name="connsiteY1206" fmla="*/ 3447571 h 6498915"/>
              <a:gd name="connsiteX1207" fmla="*/ 872579 w 3190412"/>
              <a:gd name="connsiteY1207" fmla="*/ 3660267 h 6498915"/>
              <a:gd name="connsiteX1208" fmla="*/ 1056522 w 3190412"/>
              <a:gd name="connsiteY1208" fmla="*/ 3883374 h 6498915"/>
              <a:gd name="connsiteX1209" fmla="*/ 1224703 w 3190412"/>
              <a:gd name="connsiteY1209" fmla="*/ 4089320 h 6498915"/>
              <a:gd name="connsiteX1210" fmla="*/ 1292094 w 3190412"/>
              <a:gd name="connsiteY1210" fmla="*/ 4335879 h 6498915"/>
              <a:gd name="connsiteX1211" fmla="*/ 1216614 w 3190412"/>
              <a:gd name="connsiteY1211" fmla="*/ 4454132 h 6498915"/>
              <a:gd name="connsiteX1212" fmla="*/ 1029531 w 3190412"/>
              <a:gd name="connsiteY1212" fmla="*/ 4373508 h 6498915"/>
              <a:gd name="connsiteX1213" fmla="*/ 851886 w 3190412"/>
              <a:gd name="connsiteY1213" fmla="*/ 4296686 h 6498915"/>
              <a:gd name="connsiteX1214" fmla="*/ 734687 w 3190412"/>
              <a:gd name="connsiteY1214" fmla="*/ 4040195 h 6498915"/>
              <a:gd name="connsiteX1215" fmla="*/ 682018 w 3190412"/>
              <a:gd name="connsiteY1215" fmla="*/ 4198334 h 6498915"/>
              <a:gd name="connsiteX1216" fmla="*/ 742045 w 3190412"/>
              <a:gd name="connsiteY1216" fmla="*/ 4405038 h 6498915"/>
              <a:gd name="connsiteX1217" fmla="*/ 933926 w 3190412"/>
              <a:gd name="connsiteY1217" fmla="*/ 4518658 h 6498915"/>
              <a:gd name="connsiteX1218" fmla="*/ 1028932 w 3190412"/>
              <a:gd name="connsiteY1218" fmla="*/ 4748562 h 6498915"/>
              <a:gd name="connsiteX1219" fmla="*/ 750840 w 3190412"/>
              <a:gd name="connsiteY1219" fmla="*/ 4821282 h 6498915"/>
              <a:gd name="connsiteX1220" fmla="*/ 564597 w 3190412"/>
              <a:gd name="connsiteY1220" fmla="*/ 4595947 h 6498915"/>
              <a:gd name="connsiteX1221" fmla="*/ 526788 w 3190412"/>
              <a:gd name="connsiteY1221" fmla="*/ 4746822 h 6498915"/>
              <a:gd name="connsiteX1222" fmla="*/ 526557 w 3190412"/>
              <a:gd name="connsiteY1222" fmla="*/ 4755179 h 6498915"/>
              <a:gd name="connsiteX1223" fmla="*/ 521415 w 3190412"/>
              <a:gd name="connsiteY1223" fmla="*/ 4770386 h 6498915"/>
              <a:gd name="connsiteX1224" fmla="*/ 520491 w 3190412"/>
              <a:gd name="connsiteY1224" fmla="*/ 4775379 h 6498915"/>
              <a:gd name="connsiteX1225" fmla="*/ 580954 w 3190412"/>
              <a:gd name="connsiteY1225" fmla="*/ 4934177 h 6498915"/>
              <a:gd name="connsiteX1226" fmla="*/ 718314 w 3190412"/>
              <a:gd name="connsiteY1226" fmla="*/ 5123137 h 6498915"/>
              <a:gd name="connsiteX1227" fmla="*/ 830323 w 3190412"/>
              <a:gd name="connsiteY1227" fmla="*/ 5453673 h 6498915"/>
              <a:gd name="connsiteX1228" fmla="*/ 620454 w 3190412"/>
              <a:gd name="connsiteY1228" fmla="*/ 5500036 h 6498915"/>
              <a:gd name="connsiteX1229" fmla="*/ 449442 w 3190412"/>
              <a:gd name="connsiteY1229" fmla="*/ 5261149 h 6498915"/>
              <a:gd name="connsiteX1230" fmla="*/ 442909 w 3190412"/>
              <a:gd name="connsiteY1230" fmla="*/ 5437484 h 6498915"/>
              <a:gd name="connsiteX1231" fmla="*/ 444523 w 3190412"/>
              <a:gd name="connsiteY1231" fmla="*/ 5439595 h 6498915"/>
              <a:gd name="connsiteX1232" fmla="*/ 660876 w 3190412"/>
              <a:gd name="connsiteY1232" fmla="*/ 5743392 h 6498915"/>
              <a:gd name="connsiteX1233" fmla="*/ 813948 w 3190412"/>
              <a:gd name="connsiteY1233" fmla="*/ 5958465 h 6498915"/>
              <a:gd name="connsiteX1234" fmla="*/ 686131 w 3190412"/>
              <a:gd name="connsiteY1234" fmla="*/ 6062189 h 6498915"/>
              <a:gd name="connsiteX1235" fmla="*/ 528592 w 3190412"/>
              <a:gd name="connsiteY1235" fmla="*/ 5994875 h 6498915"/>
              <a:gd name="connsiteX1236" fmla="*/ 687895 w 3190412"/>
              <a:gd name="connsiteY1236" fmla="*/ 6140951 h 6498915"/>
              <a:gd name="connsiteX1237" fmla="*/ 937802 w 3190412"/>
              <a:gd name="connsiteY1237" fmla="*/ 6241214 h 6498915"/>
              <a:gd name="connsiteX1238" fmla="*/ 944809 w 3190412"/>
              <a:gd name="connsiteY1238" fmla="*/ 6483156 h 6498915"/>
              <a:gd name="connsiteX1239" fmla="*/ 945003 w 3190412"/>
              <a:gd name="connsiteY1239" fmla="*/ 6483260 h 6498915"/>
              <a:gd name="connsiteX1240" fmla="*/ 606851 w 3190412"/>
              <a:gd name="connsiteY1240" fmla="*/ 6364723 h 6498915"/>
              <a:gd name="connsiteX1241" fmla="*/ 476566 w 3190412"/>
              <a:gd name="connsiteY1241" fmla="*/ 6165332 h 6498915"/>
              <a:gd name="connsiteX1242" fmla="*/ 443595 w 3190412"/>
              <a:gd name="connsiteY1242" fmla="*/ 6222769 h 6498915"/>
              <a:gd name="connsiteX1243" fmla="*/ 275963 w 3190412"/>
              <a:gd name="connsiteY1243" fmla="*/ 6261047 h 6498915"/>
              <a:gd name="connsiteX1244" fmla="*/ 238327 w 3190412"/>
              <a:gd name="connsiteY1244" fmla="*/ 6055847 h 6498915"/>
              <a:gd name="connsiteX1245" fmla="*/ 420108 w 3190412"/>
              <a:gd name="connsiteY1245" fmla="*/ 5814878 h 6498915"/>
              <a:gd name="connsiteX1246" fmla="*/ 422038 w 3190412"/>
              <a:gd name="connsiteY1246" fmla="*/ 5812668 h 6498915"/>
              <a:gd name="connsiteX1247" fmla="*/ 392326 w 3190412"/>
              <a:gd name="connsiteY1247" fmla="*/ 5612703 h 6498915"/>
              <a:gd name="connsiteX1248" fmla="*/ 234527 w 3190412"/>
              <a:gd name="connsiteY1248" fmla="*/ 5804645 h 6498915"/>
              <a:gd name="connsiteX1249" fmla="*/ 36034 w 3190412"/>
              <a:gd name="connsiteY1249" fmla="*/ 5713179 h 6498915"/>
              <a:gd name="connsiteX1250" fmla="*/ 109585 w 3190412"/>
              <a:gd name="connsiteY1250" fmla="*/ 5450729 h 6498915"/>
              <a:gd name="connsiteX1251" fmla="*/ 386737 w 3190412"/>
              <a:gd name="connsiteY1251" fmla="*/ 5230099 h 6498915"/>
              <a:gd name="connsiteX1252" fmla="*/ 390225 w 3190412"/>
              <a:gd name="connsiteY1252" fmla="*/ 5171357 h 6498915"/>
              <a:gd name="connsiteX1253" fmla="*/ 400942 w 3190412"/>
              <a:gd name="connsiteY1253" fmla="*/ 5043153 h 6498915"/>
              <a:gd name="connsiteX1254" fmla="*/ 731 w 3190412"/>
              <a:gd name="connsiteY1254" fmla="*/ 5048552 h 6498915"/>
              <a:gd name="connsiteX1255" fmla="*/ 128702 w 3190412"/>
              <a:gd name="connsiteY1255" fmla="*/ 4832174 h 6498915"/>
              <a:gd name="connsiteX1256" fmla="*/ 286495 w 3190412"/>
              <a:gd name="connsiteY1256" fmla="*/ 4768929 h 6498915"/>
              <a:gd name="connsiteX1257" fmla="*/ 465764 w 3190412"/>
              <a:gd name="connsiteY1257" fmla="*/ 4622641 h 6498915"/>
              <a:gd name="connsiteX1258" fmla="*/ 508215 w 3190412"/>
              <a:gd name="connsiteY1258" fmla="*/ 4442574 h 6498915"/>
              <a:gd name="connsiteX1259" fmla="*/ 399084 w 3190412"/>
              <a:gd name="connsiteY1259" fmla="*/ 4521625 h 6498915"/>
              <a:gd name="connsiteX1260" fmla="*/ 216591 w 3190412"/>
              <a:gd name="connsiteY1260" fmla="*/ 4556442 h 6498915"/>
              <a:gd name="connsiteX1261" fmla="*/ 62294 w 3190412"/>
              <a:gd name="connsiteY1261" fmla="*/ 4585642 h 6498915"/>
              <a:gd name="connsiteX1262" fmla="*/ 53663 w 3190412"/>
              <a:gd name="connsiteY1262" fmla="*/ 4577533 h 6498915"/>
              <a:gd name="connsiteX1263" fmla="*/ 70917 w 3190412"/>
              <a:gd name="connsiteY1263" fmla="*/ 4394213 h 6498915"/>
              <a:gd name="connsiteX1264" fmla="*/ 169007 w 3190412"/>
              <a:gd name="connsiteY1264" fmla="*/ 4248147 h 6498915"/>
              <a:gd name="connsiteX1265" fmla="*/ 609749 w 3190412"/>
              <a:gd name="connsiteY1265" fmla="*/ 4096573 h 6498915"/>
              <a:gd name="connsiteX1266" fmla="*/ 618666 w 3190412"/>
              <a:gd name="connsiteY1266" fmla="*/ 4094359 h 6498915"/>
              <a:gd name="connsiteX1267" fmla="*/ 707370 w 3190412"/>
              <a:gd name="connsiteY1267" fmla="*/ 3839017 h 6498915"/>
              <a:gd name="connsiteX1268" fmla="*/ 631757 w 3190412"/>
              <a:gd name="connsiteY1268" fmla="*/ 3908562 h 6498915"/>
              <a:gd name="connsiteX1269" fmla="*/ 414505 w 3190412"/>
              <a:gd name="connsiteY1269" fmla="*/ 3983648 h 6498915"/>
              <a:gd name="connsiteX1270" fmla="*/ 194876 w 3190412"/>
              <a:gd name="connsiteY1270" fmla="*/ 3827251 h 6498915"/>
              <a:gd name="connsiteX1271" fmla="*/ 293415 w 3190412"/>
              <a:gd name="connsiteY1271" fmla="*/ 3714848 h 6498915"/>
              <a:gd name="connsiteX1272" fmla="*/ 417379 w 3190412"/>
              <a:gd name="connsiteY1272" fmla="*/ 3650966 h 6498915"/>
              <a:gd name="connsiteX1273" fmla="*/ 484326 w 3190412"/>
              <a:gd name="connsiteY1273" fmla="*/ 3599483 h 6498915"/>
              <a:gd name="connsiteX1274" fmla="*/ 714915 w 3190412"/>
              <a:gd name="connsiteY1274" fmla="*/ 3536768 h 6498915"/>
              <a:gd name="connsiteX1275" fmla="*/ 857084 w 3190412"/>
              <a:gd name="connsiteY1275" fmla="*/ 3419272 h 6498915"/>
              <a:gd name="connsiteX1276" fmla="*/ 866063 w 3190412"/>
              <a:gd name="connsiteY1276" fmla="*/ 3418338 h 6498915"/>
              <a:gd name="connsiteX1277" fmla="*/ 941099 w 3190412"/>
              <a:gd name="connsiteY1277" fmla="*/ 3230510 h 6498915"/>
              <a:gd name="connsiteX1278" fmla="*/ 914169 w 3190412"/>
              <a:gd name="connsiteY1278" fmla="*/ 3247281 h 6498915"/>
              <a:gd name="connsiteX1279" fmla="*/ 733184 w 3190412"/>
              <a:gd name="connsiteY1279" fmla="*/ 3359477 h 6498915"/>
              <a:gd name="connsiteX1280" fmla="*/ 541934 w 3190412"/>
              <a:gd name="connsiteY1280" fmla="*/ 3372900 h 6498915"/>
              <a:gd name="connsiteX1281" fmla="*/ 409803 w 3190412"/>
              <a:gd name="connsiteY1281" fmla="*/ 3315437 h 6498915"/>
              <a:gd name="connsiteX1282" fmla="*/ 563966 w 3190412"/>
              <a:gd name="connsiteY1282" fmla="*/ 3030512 h 6498915"/>
              <a:gd name="connsiteX1283" fmla="*/ 768793 w 3190412"/>
              <a:gd name="connsiteY1283" fmla="*/ 2992178 h 6498915"/>
              <a:gd name="connsiteX1284" fmla="*/ 918149 w 3190412"/>
              <a:gd name="connsiteY1284" fmla="*/ 2981536 h 6498915"/>
              <a:gd name="connsiteX1285" fmla="*/ 1076358 w 3190412"/>
              <a:gd name="connsiteY1285" fmla="*/ 2896066 h 6498915"/>
              <a:gd name="connsiteX1286" fmla="*/ 1099767 w 3190412"/>
              <a:gd name="connsiteY1286" fmla="*/ 2839250 h 6498915"/>
              <a:gd name="connsiteX1287" fmla="*/ 1164289 w 3190412"/>
              <a:gd name="connsiteY1287" fmla="*/ 2690194 h 6498915"/>
              <a:gd name="connsiteX1288" fmla="*/ 1055989 w 3190412"/>
              <a:gd name="connsiteY1288" fmla="*/ 2735518 h 6498915"/>
              <a:gd name="connsiteX1289" fmla="*/ 834743 w 3190412"/>
              <a:gd name="connsiteY1289" fmla="*/ 2766317 h 6498915"/>
              <a:gd name="connsiteX1290" fmla="*/ 706174 w 3190412"/>
              <a:gd name="connsiteY1290" fmla="*/ 2725973 h 6498915"/>
              <a:gd name="connsiteX1291" fmla="*/ 659501 w 3190412"/>
              <a:gd name="connsiteY1291" fmla="*/ 2712979 h 6498915"/>
              <a:gd name="connsiteX1292" fmla="*/ 647601 w 3190412"/>
              <a:gd name="connsiteY1292" fmla="*/ 2648499 h 6498915"/>
              <a:gd name="connsiteX1293" fmla="*/ 698014 w 3190412"/>
              <a:gd name="connsiteY1293" fmla="*/ 2557991 h 6498915"/>
              <a:gd name="connsiteX1294" fmla="*/ 729985 w 3190412"/>
              <a:gd name="connsiteY1294" fmla="*/ 2451133 h 6498915"/>
              <a:gd name="connsiteX1295" fmla="*/ 924131 w 3190412"/>
              <a:gd name="connsiteY1295" fmla="*/ 2314806 h 6498915"/>
              <a:gd name="connsiteX1296" fmla="*/ 1145341 w 3190412"/>
              <a:gd name="connsiteY1296" fmla="*/ 2324643 h 6498915"/>
              <a:gd name="connsiteX1297" fmla="*/ 1305546 w 3190412"/>
              <a:gd name="connsiteY1297" fmla="*/ 2277404 h 6498915"/>
              <a:gd name="connsiteX1298" fmla="*/ 1356087 w 3190412"/>
              <a:gd name="connsiteY1298" fmla="*/ 2250066 h 6498915"/>
              <a:gd name="connsiteX1299" fmla="*/ 1357290 w 3190412"/>
              <a:gd name="connsiteY1299" fmla="*/ 2249214 h 6498915"/>
              <a:gd name="connsiteX1300" fmla="*/ 1468472 w 3190412"/>
              <a:gd name="connsiteY1300" fmla="*/ 2010135 h 6498915"/>
              <a:gd name="connsiteX1301" fmla="*/ 1057587 w 3190412"/>
              <a:gd name="connsiteY1301" fmla="*/ 2099365 h 6498915"/>
              <a:gd name="connsiteX1302" fmla="*/ 962269 w 3190412"/>
              <a:gd name="connsiteY1302" fmla="*/ 2066335 h 6498915"/>
              <a:gd name="connsiteX1303" fmla="*/ 896915 w 3190412"/>
              <a:gd name="connsiteY1303" fmla="*/ 1981490 h 6498915"/>
              <a:gd name="connsiteX1304" fmla="*/ 866884 w 3190412"/>
              <a:gd name="connsiteY1304" fmla="*/ 1882369 h 6498915"/>
              <a:gd name="connsiteX1305" fmla="*/ 932181 w 3190412"/>
              <a:gd name="connsiteY1305" fmla="*/ 1723003 h 6498915"/>
              <a:gd name="connsiteX1306" fmla="*/ 1125051 w 3190412"/>
              <a:gd name="connsiteY1306" fmla="*/ 1686503 h 6498915"/>
              <a:gd name="connsiteX1307" fmla="*/ 1409349 w 3190412"/>
              <a:gd name="connsiteY1307" fmla="*/ 1720609 h 6498915"/>
              <a:gd name="connsiteX1308" fmla="*/ 1656986 w 3190412"/>
              <a:gd name="connsiteY1308" fmla="*/ 1617632 h 6498915"/>
              <a:gd name="connsiteX1309" fmla="*/ 1734115 w 3190412"/>
              <a:gd name="connsiteY1309" fmla="*/ 1464594 h 6498915"/>
              <a:gd name="connsiteX1310" fmla="*/ 1569556 w 3190412"/>
              <a:gd name="connsiteY1310" fmla="*/ 1537688 h 6498915"/>
              <a:gd name="connsiteX1311" fmla="*/ 1337712 w 3190412"/>
              <a:gd name="connsiteY1311" fmla="*/ 1538873 h 6498915"/>
              <a:gd name="connsiteX1312" fmla="*/ 1172240 w 3190412"/>
              <a:gd name="connsiteY1312" fmla="*/ 1463077 h 6498915"/>
              <a:gd name="connsiteX1313" fmla="*/ 1119714 w 3190412"/>
              <a:gd name="connsiteY1313" fmla="*/ 1309022 h 6498915"/>
              <a:gd name="connsiteX1314" fmla="*/ 1150303 w 3190412"/>
              <a:gd name="connsiteY1314" fmla="*/ 1273757 h 6498915"/>
              <a:gd name="connsiteX1315" fmla="*/ 1244639 w 3190412"/>
              <a:gd name="connsiteY1315" fmla="*/ 1171077 h 6498915"/>
              <a:gd name="connsiteX1316" fmla="*/ 1449128 w 3190412"/>
              <a:gd name="connsiteY1316" fmla="*/ 1102133 h 6498915"/>
              <a:gd name="connsiteX1317" fmla="*/ 1594629 w 3190412"/>
              <a:gd name="connsiteY1317" fmla="*/ 1184955 h 6498915"/>
              <a:gd name="connsiteX1318" fmla="*/ 1779089 w 3190412"/>
              <a:gd name="connsiteY1318" fmla="*/ 1221527 h 6498915"/>
              <a:gd name="connsiteX1319" fmla="*/ 1877505 w 3190412"/>
              <a:gd name="connsiteY1319" fmla="*/ 1184882 h 6498915"/>
              <a:gd name="connsiteX1320" fmla="*/ 1989958 w 3190412"/>
              <a:gd name="connsiteY1320" fmla="*/ 974667 h 6498915"/>
              <a:gd name="connsiteX1321" fmla="*/ 1612579 w 3190412"/>
              <a:gd name="connsiteY1321" fmla="*/ 972824 h 6498915"/>
              <a:gd name="connsiteX1322" fmla="*/ 1426084 w 3190412"/>
              <a:gd name="connsiteY1322" fmla="*/ 731643 h 6498915"/>
              <a:gd name="connsiteX1323" fmla="*/ 1463242 w 3190412"/>
              <a:gd name="connsiteY1323" fmla="*/ 625813 h 6498915"/>
              <a:gd name="connsiteX1324" fmla="*/ 1505224 w 3190412"/>
              <a:gd name="connsiteY1324" fmla="*/ 551995 h 6498915"/>
              <a:gd name="connsiteX1325" fmla="*/ 1695403 w 3190412"/>
              <a:gd name="connsiteY1325" fmla="*/ 473901 h 6498915"/>
              <a:gd name="connsiteX1326" fmla="*/ 1903919 w 3190412"/>
              <a:gd name="connsiteY1326" fmla="*/ 565741 h 6498915"/>
              <a:gd name="connsiteX1327" fmla="*/ 1988973 w 3190412"/>
              <a:gd name="connsiteY1327" fmla="*/ 664116 h 6498915"/>
              <a:gd name="connsiteX1328" fmla="*/ 2104497 w 3190412"/>
              <a:gd name="connsiteY1328" fmla="*/ 749360 h 6498915"/>
              <a:gd name="connsiteX1329" fmla="*/ 2111339 w 3190412"/>
              <a:gd name="connsiteY1329" fmla="*/ 751025 h 6498915"/>
              <a:gd name="connsiteX1330" fmla="*/ 2329394 w 3190412"/>
              <a:gd name="connsiteY1330" fmla="*/ 364845 h 6498915"/>
              <a:gd name="connsiteX1331" fmla="*/ 2276076 w 3190412"/>
              <a:gd name="connsiteY1331" fmla="*/ 389448 h 6498915"/>
              <a:gd name="connsiteX1332" fmla="*/ 2200637 w 3190412"/>
              <a:gd name="connsiteY1332" fmla="*/ 402719 h 6498915"/>
              <a:gd name="connsiteX1333" fmla="*/ 2165583 w 3190412"/>
              <a:gd name="connsiteY1333" fmla="*/ 378729 h 6498915"/>
              <a:gd name="connsiteX1334" fmla="*/ 2045308 w 3190412"/>
              <a:gd name="connsiteY1334" fmla="*/ 337335 h 6498915"/>
              <a:gd name="connsiteX1335" fmla="*/ 1911325 w 3190412"/>
              <a:gd name="connsiteY1335" fmla="*/ 157914 h 6498915"/>
              <a:gd name="connsiteX1336" fmla="*/ 1913767 w 3190412"/>
              <a:gd name="connsiteY1336" fmla="*/ 27085 h 649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Lst>
            <a:rect l="l" t="t" r="r" b="b"/>
            <a:pathLst>
              <a:path w="3190412" h="6498915">
                <a:moveTo>
                  <a:pt x="597910" y="6200063"/>
                </a:moveTo>
                <a:cubicBezTo>
                  <a:pt x="632659" y="6220897"/>
                  <a:pt x="658983" y="6254683"/>
                  <a:pt x="693689" y="6276990"/>
                </a:cubicBezTo>
                <a:cubicBezTo>
                  <a:pt x="732262" y="6301864"/>
                  <a:pt x="777051" y="6311856"/>
                  <a:pt x="815975" y="6334673"/>
                </a:cubicBezTo>
                <a:cubicBezTo>
                  <a:pt x="821987" y="6337889"/>
                  <a:pt x="817540" y="6345736"/>
                  <a:pt x="812118" y="6346078"/>
                </a:cubicBezTo>
                <a:cubicBezTo>
                  <a:pt x="771804" y="6348706"/>
                  <a:pt x="730575" y="6327400"/>
                  <a:pt x="695979" y="6308145"/>
                </a:cubicBezTo>
                <a:cubicBezTo>
                  <a:pt x="656834" y="6286206"/>
                  <a:pt x="604998" y="6253489"/>
                  <a:pt x="587005" y="6210193"/>
                </a:cubicBezTo>
                <a:cubicBezTo>
                  <a:pt x="584142" y="6203423"/>
                  <a:pt x="590839" y="6196031"/>
                  <a:pt x="597910" y="6200063"/>
                </a:cubicBezTo>
                <a:close/>
                <a:moveTo>
                  <a:pt x="486792" y="6037114"/>
                </a:moveTo>
                <a:cubicBezTo>
                  <a:pt x="487769" y="6051605"/>
                  <a:pt x="488347" y="6066379"/>
                  <a:pt x="488431" y="6081140"/>
                </a:cubicBezTo>
                <a:cubicBezTo>
                  <a:pt x="510489" y="6194702"/>
                  <a:pt x="557352" y="6293599"/>
                  <a:pt x="654435" y="6373218"/>
                </a:cubicBezTo>
                <a:cubicBezTo>
                  <a:pt x="705238" y="6414861"/>
                  <a:pt x="775785" y="6464820"/>
                  <a:pt x="842997" y="6471593"/>
                </a:cubicBezTo>
                <a:cubicBezTo>
                  <a:pt x="866232" y="6471053"/>
                  <a:pt x="889572" y="6470318"/>
                  <a:pt x="912807" y="6469778"/>
                </a:cubicBezTo>
                <a:cubicBezTo>
                  <a:pt x="952545" y="6463100"/>
                  <a:pt x="972020" y="6438350"/>
                  <a:pt x="971634" y="6395244"/>
                </a:cubicBezTo>
                <a:cubicBezTo>
                  <a:pt x="1005470" y="6349245"/>
                  <a:pt x="996424" y="6309737"/>
                  <a:pt x="944976" y="6277226"/>
                </a:cubicBezTo>
                <a:cubicBezTo>
                  <a:pt x="921525" y="6264182"/>
                  <a:pt x="898177" y="6250944"/>
                  <a:pt x="874532" y="6237798"/>
                </a:cubicBezTo>
                <a:cubicBezTo>
                  <a:pt x="788371" y="6197443"/>
                  <a:pt x="692498" y="6184567"/>
                  <a:pt x="612747" y="6129434"/>
                </a:cubicBezTo>
                <a:cubicBezTo>
                  <a:pt x="577601" y="6105146"/>
                  <a:pt x="550096" y="6074968"/>
                  <a:pt x="527615" y="6040994"/>
                </a:cubicBezTo>
                <a:cubicBezTo>
                  <a:pt x="540887" y="6084259"/>
                  <a:pt x="554947" y="6127447"/>
                  <a:pt x="571672" y="6170315"/>
                </a:cubicBezTo>
                <a:cubicBezTo>
                  <a:pt x="575438" y="6180061"/>
                  <a:pt x="560360" y="6184466"/>
                  <a:pt x="556388" y="6175108"/>
                </a:cubicBezTo>
                <a:cubicBezTo>
                  <a:pt x="556194" y="6175004"/>
                  <a:pt x="556207" y="6174513"/>
                  <a:pt x="556013" y="6174410"/>
                </a:cubicBezTo>
                <a:cubicBezTo>
                  <a:pt x="552843" y="6175208"/>
                  <a:pt x="549312" y="6174815"/>
                  <a:pt x="547634" y="6171423"/>
                </a:cubicBezTo>
                <a:cubicBezTo>
                  <a:pt x="524442" y="6127590"/>
                  <a:pt x="504329" y="6082661"/>
                  <a:pt x="486792" y="6037114"/>
                </a:cubicBezTo>
                <a:close/>
                <a:moveTo>
                  <a:pt x="606508" y="5863209"/>
                </a:moveTo>
                <a:cubicBezTo>
                  <a:pt x="622206" y="5868365"/>
                  <a:pt x="628177" y="5883780"/>
                  <a:pt x="640895" y="5893575"/>
                </a:cubicBezTo>
                <a:cubicBezTo>
                  <a:pt x="652268" y="5902154"/>
                  <a:pt x="638895" y="5919693"/>
                  <a:pt x="627522" y="5911115"/>
                </a:cubicBezTo>
                <a:cubicBezTo>
                  <a:pt x="613835" y="5900800"/>
                  <a:pt x="607084" y="5888708"/>
                  <a:pt x="597929" y="5874582"/>
                </a:cubicBezTo>
                <a:cubicBezTo>
                  <a:pt x="594353" y="5868679"/>
                  <a:pt x="599292" y="5860845"/>
                  <a:pt x="606508" y="5863209"/>
                </a:cubicBezTo>
                <a:close/>
                <a:moveTo>
                  <a:pt x="428441" y="5844526"/>
                </a:moveTo>
                <a:cubicBezTo>
                  <a:pt x="397079" y="5929263"/>
                  <a:pt x="310969" y="5972740"/>
                  <a:pt x="269261" y="6054436"/>
                </a:cubicBezTo>
                <a:cubicBezTo>
                  <a:pt x="243882" y="6104211"/>
                  <a:pt x="221288" y="6170692"/>
                  <a:pt x="264591" y="6220295"/>
                </a:cubicBezTo>
                <a:cubicBezTo>
                  <a:pt x="309612" y="6271814"/>
                  <a:pt x="395153" y="6248984"/>
                  <a:pt x="433558" y="6201437"/>
                </a:cubicBezTo>
                <a:cubicBezTo>
                  <a:pt x="452203" y="6178238"/>
                  <a:pt x="460737" y="6150629"/>
                  <a:pt x="464486" y="6121707"/>
                </a:cubicBezTo>
                <a:cubicBezTo>
                  <a:pt x="455932" y="6082213"/>
                  <a:pt x="453409" y="6041704"/>
                  <a:pt x="459927" y="6001543"/>
                </a:cubicBezTo>
                <a:cubicBezTo>
                  <a:pt x="455881" y="6009106"/>
                  <a:pt x="451060" y="6016253"/>
                  <a:pt x="447298" y="6024218"/>
                </a:cubicBezTo>
                <a:cubicBezTo>
                  <a:pt x="440488" y="6039281"/>
                  <a:pt x="435296" y="6052716"/>
                  <a:pt x="426054" y="6066729"/>
                </a:cubicBezTo>
                <a:cubicBezTo>
                  <a:pt x="420624" y="6074548"/>
                  <a:pt x="417985" y="6084610"/>
                  <a:pt x="408176" y="6087095"/>
                </a:cubicBezTo>
                <a:cubicBezTo>
                  <a:pt x="399363" y="6089115"/>
                  <a:pt x="396248" y="6077222"/>
                  <a:pt x="403251" y="6072987"/>
                </a:cubicBezTo>
                <a:cubicBezTo>
                  <a:pt x="398849" y="6075621"/>
                  <a:pt x="408434" y="6056305"/>
                  <a:pt x="408136" y="6056395"/>
                </a:cubicBezTo>
                <a:cubicBezTo>
                  <a:pt x="413918" y="6046519"/>
                  <a:pt x="419390" y="6037223"/>
                  <a:pt x="423427" y="6026414"/>
                </a:cubicBezTo>
                <a:cubicBezTo>
                  <a:pt x="428943" y="6011905"/>
                  <a:pt x="439749" y="5998231"/>
                  <a:pt x="443894" y="5983489"/>
                </a:cubicBezTo>
                <a:cubicBezTo>
                  <a:pt x="446416" y="5974112"/>
                  <a:pt x="445122" y="5963942"/>
                  <a:pt x="447941" y="5954476"/>
                </a:cubicBezTo>
                <a:cubicBezTo>
                  <a:pt x="449344" y="5949988"/>
                  <a:pt x="452556" y="5947716"/>
                  <a:pt x="456619" y="5946647"/>
                </a:cubicBezTo>
                <a:cubicBezTo>
                  <a:pt x="453900" y="5938209"/>
                  <a:pt x="451479" y="5929680"/>
                  <a:pt x="449057" y="5921152"/>
                </a:cubicBezTo>
                <a:cubicBezTo>
                  <a:pt x="448732" y="5922225"/>
                  <a:pt x="448213" y="5923195"/>
                  <a:pt x="447888" y="5924268"/>
                </a:cubicBezTo>
                <a:cubicBezTo>
                  <a:pt x="444123" y="5935971"/>
                  <a:pt x="442412" y="5948027"/>
                  <a:pt x="438452" y="5959626"/>
                </a:cubicBezTo>
                <a:cubicBezTo>
                  <a:pt x="432453" y="5977368"/>
                  <a:pt x="426116" y="5996675"/>
                  <a:pt x="407323" y="6003831"/>
                </a:cubicBezTo>
                <a:cubicBezTo>
                  <a:pt x="396787" y="6007673"/>
                  <a:pt x="393663" y="5992533"/>
                  <a:pt x="400797" y="5987122"/>
                </a:cubicBezTo>
                <a:cubicBezTo>
                  <a:pt x="410639" y="5979915"/>
                  <a:pt x="413742" y="5960126"/>
                  <a:pt x="416706" y="5948990"/>
                </a:cubicBezTo>
                <a:cubicBezTo>
                  <a:pt x="419877" y="5937468"/>
                  <a:pt x="420499" y="5925579"/>
                  <a:pt x="424162" y="5914070"/>
                </a:cubicBezTo>
                <a:cubicBezTo>
                  <a:pt x="427057" y="5905393"/>
                  <a:pt x="430432" y="5897221"/>
                  <a:pt x="432449" y="5888323"/>
                </a:cubicBezTo>
                <a:cubicBezTo>
                  <a:pt x="433242" y="5884508"/>
                  <a:pt x="435276" y="5882104"/>
                  <a:pt x="437685" y="5880399"/>
                </a:cubicBezTo>
                <a:cubicBezTo>
                  <a:pt x="434569" y="5868506"/>
                  <a:pt x="431259" y="5856509"/>
                  <a:pt x="428441" y="5844526"/>
                </a:cubicBezTo>
                <a:close/>
                <a:moveTo>
                  <a:pt x="654873" y="5836206"/>
                </a:moveTo>
                <a:lnTo>
                  <a:pt x="655067" y="5836310"/>
                </a:lnTo>
                <a:cubicBezTo>
                  <a:pt x="682582" y="5837560"/>
                  <a:pt x="697274" y="5872107"/>
                  <a:pt x="694436" y="5896529"/>
                </a:cubicBezTo>
                <a:cubicBezTo>
                  <a:pt x="693534" y="5904277"/>
                  <a:pt x="681317" y="5908466"/>
                  <a:pt x="677095" y="5900971"/>
                </a:cubicBezTo>
                <a:cubicBezTo>
                  <a:pt x="667337" y="5883778"/>
                  <a:pt x="657099" y="5866080"/>
                  <a:pt x="648441" y="5848230"/>
                </a:cubicBezTo>
                <a:cubicBezTo>
                  <a:pt x="646118" y="5843246"/>
                  <a:pt x="648677" y="5836134"/>
                  <a:pt x="654873" y="5836206"/>
                </a:cubicBezTo>
                <a:close/>
                <a:moveTo>
                  <a:pt x="465281" y="5557450"/>
                </a:moveTo>
                <a:cubicBezTo>
                  <a:pt x="481371" y="5601973"/>
                  <a:pt x="503248" y="5643606"/>
                  <a:pt x="531090" y="5682943"/>
                </a:cubicBezTo>
                <a:cubicBezTo>
                  <a:pt x="556660" y="5719069"/>
                  <a:pt x="588351" y="5743753"/>
                  <a:pt x="619906" y="5773354"/>
                </a:cubicBezTo>
                <a:cubicBezTo>
                  <a:pt x="633137" y="5785919"/>
                  <a:pt x="646491" y="5794060"/>
                  <a:pt x="649236" y="5812240"/>
                </a:cubicBezTo>
                <a:cubicBezTo>
                  <a:pt x="649967" y="5817869"/>
                  <a:pt x="641813" y="5820988"/>
                  <a:pt x="638702" y="5816082"/>
                </a:cubicBezTo>
                <a:cubicBezTo>
                  <a:pt x="623725" y="5791858"/>
                  <a:pt x="588124" y="5769821"/>
                  <a:pt x="567667" y="5751645"/>
                </a:cubicBezTo>
                <a:cubicBezTo>
                  <a:pt x="545389" y="5731746"/>
                  <a:pt x="526827" y="5709096"/>
                  <a:pt x="509898" y="5684327"/>
                </a:cubicBezTo>
                <a:cubicBezTo>
                  <a:pt x="485865" y="5649522"/>
                  <a:pt x="457883" y="5608115"/>
                  <a:pt x="445492" y="5565071"/>
                </a:cubicBezTo>
                <a:cubicBezTo>
                  <a:pt x="445631" y="5567142"/>
                  <a:pt x="445965" y="5569315"/>
                  <a:pt x="446105" y="5571385"/>
                </a:cubicBezTo>
                <a:cubicBezTo>
                  <a:pt x="464233" y="5609766"/>
                  <a:pt x="471970" y="5650320"/>
                  <a:pt x="493373" y="5687708"/>
                </a:cubicBezTo>
                <a:cubicBezTo>
                  <a:pt x="516931" y="5728994"/>
                  <a:pt x="544237" y="5773531"/>
                  <a:pt x="574218" y="5810271"/>
                </a:cubicBezTo>
                <a:cubicBezTo>
                  <a:pt x="582408" y="5820138"/>
                  <a:pt x="567100" y="5832901"/>
                  <a:pt x="558911" y="5823033"/>
                </a:cubicBezTo>
                <a:cubicBezTo>
                  <a:pt x="522341" y="5779027"/>
                  <a:pt x="489001" y="5728519"/>
                  <a:pt x="462260" y="5677799"/>
                </a:cubicBezTo>
                <a:cubicBezTo>
                  <a:pt x="459549" y="5672607"/>
                  <a:pt x="456659" y="5666821"/>
                  <a:pt x="453768" y="5661035"/>
                </a:cubicBezTo>
                <a:cubicBezTo>
                  <a:pt x="454011" y="5662911"/>
                  <a:pt x="454254" y="5664788"/>
                  <a:pt x="454498" y="5666663"/>
                </a:cubicBezTo>
                <a:cubicBezTo>
                  <a:pt x="455274" y="5667078"/>
                  <a:pt x="456049" y="5667493"/>
                  <a:pt x="456514" y="5668490"/>
                </a:cubicBezTo>
                <a:cubicBezTo>
                  <a:pt x="471021" y="5695455"/>
                  <a:pt x="480297" y="5726607"/>
                  <a:pt x="493393" y="5754813"/>
                </a:cubicBezTo>
                <a:cubicBezTo>
                  <a:pt x="504437" y="5778928"/>
                  <a:pt x="522886" y="5798524"/>
                  <a:pt x="533140" y="5822716"/>
                </a:cubicBezTo>
                <a:cubicBezTo>
                  <a:pt x="538133" y="5834365"/>
                  <a:pt x="520503" y="5842144"/>
                  <a:pt x="515214" y="5830586"/>
                </a:cubicBezTo>
                <a:cubicBezTo>
                  <a:pt x="502776" y="5803480"/>
                  <a:pt x="480985" y="5776608"/>
                  <a:pt x="464254" y="5748204"/>
                </a:cubicBezTo>
                <a:cubicBezTo>
                  <a:pt x="468266" y="5777537"/>
                  <a:pt x="472875" y="5806690"/>
                  <a:pt x="478271" y="5835766"/>
                </a:cubicBezTo>
                <a:cubicBezTo>
                  <a:pt x="480148" y="5835522"/>
                  <a:pt x="482101" y="5836068"/>
                  <a:pt x="483120" y="5838360"/>
                </a:cubicBezTo>
                <a:cubicBezTo>
                  <a:pt x="490782" y="5856675"/>
                  <a:pt x="490600" y="5877529"/>
                  <a:pt x="496178" y="5896475"/>
                </a:cubicBezTo>
                <a:cubicBezTo>
                  <a:pt x="499953" y="5909469"/>
                  <a:pt x="505111" y="5922205"/>
                  <a:pt x="510076" y="5934838"/>
                </a:cubicBezTo>
                <a:cubicBezTo>
                  <a:pt x="510645" y="5935641"/>
                  <a:pt x="511627" y="5935668"/>
                  <a:pt x="511988" y="5936859"/>
                </a:cubicBezTo>
                <a:cubicBezTo>
                  <a:pt x="540263" y="6003364"/>
                  <a:pt x="674054" y="6046999"/>
                  <a:pt x="729180" y="6024609"/>
                </a:cubicBezTo>
                <a:cubicBezTo>
                  <a:pt x="801522" y="5995217"/>
                  <a:pt x="787146" y="5934899"/>
                  <a:pt x="752702" y="5878063"/>
                </a:cubicBezTo>
                <a:cubicBezTo>
                  <a:pt x="719199" y="5822728"/>
                  <a:pt x="664938" y="5785222"/>
                  <a:pt x="620723" y="5740120"/>
                </a:cubicBezTo>
                <a:cubicBezTo>
                  <a:pt x="567129" y="5685511"/>
                  <a:pt x="504898" y="5626532"/>
                  <a:pt x="465281" y="5557450"/>
                </a:cubicBezTo>
                <a:close/>
                <a:moveTo>
                  <a:pt x="107066" y="5543443"/>
                </a:moveTo>
                <a:cubicBezTo>
                  <a:pt x="109705" y="5542703"/>
                  <a:pt x="112587" y="5543496"/>
                  <a:pt x="113823" y="5546777"/>
                </a:cubicBezTo>
                <a:cubicBezTo>
                  <a:pt x="122103" y="5567667"/>
                  <a:pt x="110002" y="5592620"/>
                  <a:pt x="107439" y="5614195"/>
                </a:cubicBezTo>
                <a:cubicBezTo>
                  <a:pt x="103988" y="5643028"/>
                  <a:pt x="100889" y="5669804"/>
                  <a:pt x="101473" y="5698551"/>
                </a:cubicBezTo>
                <a:cubicBezTo>
                  <a:pt x="101513" y="5707800"/>
                  <a:pt x="88962" y="5709816"/>
                  <a:pt x="85751" y="5701364"/>
                </a:cubicBezTo>
                <a:cubicBezTo>
                  <a:pt x="75321" y="5672838"/>
                  <a:pt x="79179" y="5650708"/>
                  <a:pt x="82283" y="5620193"/>
                </a:cubicBezTo>
                <a:cubicBezTo>
                  <a:pt x="83618" y="5607440"/>
                  <a:pt x="84592" y="5593495"/>
                  <a:pt x="88476" y="5581105"/>
                </a:cubicBezTo>
                <a:cubicBezTo>
                  <a:pt x="91918" y="5570477"/>
                  <a:pt x="100560" y="5560383"/>
                  <a:pt x="101751" y="5549297"/>
                </a:cubicBezTo>
                <a:cubicBezTo>
                  <a:pt x="102027" y="5546451"/>
                  <a:pt x="104426" y="5544182"/>
                  <a:pt x="107066" y="5543443"/>
                </a:cubicBezTo>
                <a:close/>
                <a:moveTo>
                  <a:pt x="184796" y="5437244"/>
                </a:moveTo>
                <a:cubicBezTo>
                  <a:pt x="187347" y="5438826"/>
                  <a:pt x="188886" y="5441894"/>
                  <a:pt x="187846" y="5445704"/>
                </a:cubicBezTo>
                <a:cubicBezTo>
                  <a:pt x="179231" y="5476263"/>
                  <a:pt x="161294" y="5502334"/>
                  <a:pt x="154708" y="5534228"/>
                </a:cubicBezTo>
                <a:cubicBezTo>
                  <a:pt x="147419" y="5570236"/>
                  <a:pt x="147322" y="5605851"/>
                  <a:pt x="144547" y="5642277"/>
                </a:cubicBezTo>
                <a:cubicBezTo>
                  <a:pt x="143992" y="5651708"/>
                  <a:pt x="128455" y="5651379"/>
                  <a:pt x="127924" y="5642113"/>
                </a:cubicBezTo>
                <a:cubicBezTo>
                  <a:pt x="124439" y="5582885"/>
                  <a:pt x="120769" y="5476914"/>
                  <a:pt x="175670" y="5437693"/>
                </a:cubicBezTo>
                <a:cubicBezTo>
                  <a:pt x="178681" y="5435563"/>
                  <a:pt x="182245" y="5435660"/>
                  <a:pt x="184796" y="5437244"/>
                </a:cubicBezTo>
                <a:close/>
                <a:moveTo>
                  <a:pt x="674342" y="5329827"/>
                </a:moveTo>
                <a:cubicBezTo>
                  <a:pt x="699909" y="5337519"/>
                  <a:pt x="716477" y="5361097"/>
                  <a:pt x="735473" y="5378742"/>
                </a:cubicBezTo>
                <a:cubicBezTo>
                  <a:pt x="738639" y="5381682"/>
                  <a:pt x="739562" y="5387414"/>
                  <a:pt x="735355" y="5390151"/>
                </a:cubicBezTo>
                <a:cubicBezTo>
                  <a:pt x="722835" y="5398170"/>
                  <a:pt x="712079" y="5392166"/>
                  <a:pt x="701003" y="5383498"/>
                </a:cubicBezTo>
                <a:cubicBezTo>
                  <a:pt x="688195" y="5373404"/>
                  <a:pt x="666147" y="5355872"/>
                  <a:pt x="664565" y="5338315"/>
                </a:cubicBezTo>
                <a:cubicBezTo>
                  <a:pt x="664105" y="5333580"/>
                  <a:pt x="669169" y="5328308"/>
                  <a:pt x="674342" y="5329827"/>
                </a:cubicBezTo>
                <a:close/>
                <a:moveTo>
                  <a:pt x="371801" y="5297184"/>
                </a:moveTo>
                <a:cubicBezTo>
                  <a:pt x="366543" y="5302353"/>
                  <a:pt x="361581" y="5307431"/>
                  <a:pt x="357513" y="5312239"/>
                </a:cubicBezTo>
                <a:cubicBezTo>
                  <a:pt x="349169" y="5322242"/>
                  <a:pt x="344875" y="5331666"/>
                  <a:pt x="338575" y="5342513"/>
                </a:cubicBezTo>
                <a:cubicBezTo>
                  <a:pt x="334556" y="5349093"/>
                  <a:pt x="330604" y="5353215"/>
                  <a:pt x="323732" y="5356273"/>
                </a:cubicBezTo>
                <a:cubicBezTo>
                  <a:pt x="316546" y="5359912"/>
                  <a:pt x="309769" y="5348803"/>
                  <a:pt x="315519" y="5343648"/>
                </a:cubicBezTo>
                <a:cubicBezTo>
                  <a:pt x="322280" y="5337538"/>
                  <a:pt x="323845" y="5327151"/>
                  <a:pt x="327801" y="5319290"/>
                </a:cubicBezTo>
                <a:cubicBezTo>
                  <a:pt x="330823" y="5313175"/>
                  <a:pt x="334814" y="5307579"/>
                  <a:pt x="339104" y="5301892"/>
                </a:cubicBezTo>
                <a:cubicBezTo>
                  <a:pt x="315796" y="5319353"/>
                  <a:pt x="291171" y="5334614"/>
                  <a:pt x="264372" y="5350208"/>
                </a:cubicBezTo>
                <a:cubicBezTo>
                  <a:pt x="266531" y="5350366"/>
                  <a:pt x="268796" y="5350330"/>
                  <a:pt x="270929" y="5351471"/>
                </a:cubicBezTo>
                <a:cubicBezTo>
                  <a:pt x="274614" y="5353443"/>
                  <a:pt x="274762" y="5358760"/>
                  <a:pt x="271731" y="5361628"/>
                </a:cubicBezTo>
                <a:cubicBezTo>
                  <a:pt x="265165" y="5367842"/>
                  <a:pt x="260402" y="5380010"/>
                  <a:pt x="256639" y="5387974"/>
                </a:cubicBezTo>
                <a:cubicBezTo>
                  <a:pt x="250686" y="5400503"/>
                  <a:pt x="241639" y="5414619"/>
                  <a:pt x="238026" y="5427901"/>
                </a:cubicBezTo>
                <a:cubicBezTo>
                  <a:pt x="235414" y="5436979"/>
                  <a:pt x="224279" y="5434016"/>
                  <a:pt x="222023" y="5426574"/>
                </a:cubicBezTo>
                <a:cubicBezTo>
                  <a:pt x="215588" y="5442336"/>
                  <a:pt x="211339" y="5457273"/>
                  <a:pt x="206557" y="5473671"/>
                </a:cubicBezTo>
                <a:cubicBezTo>
                  <a:pt x="202412" y="5488414"/>
                  <a:pt x="195069" y="5504938"/>
                  <a:pt x="194933" y="5520579"/>
                </a:cubicBezTo>
                <a:cubicBezTo>
                  <a:pt x="194815" y="5531989"/>
                  <a:pt x="176586" y="5532962"/>
                  <a:pt x="175021" y="5521899"/>
                </a:cubicBezTo>
                <a:cubicBezTo>
                  <a:pt x="172226" y="5501947"/>
                  <a:pt x="180918" y="5482902"/>
                  <a:pt x="185379" y="5463838"/>
                </a:cubicBezTo>
                <a:cubicBezTo>
                  <a:pt x="189385" y="5447026"/>
                  <a:pt x="191798" y="5420132"/>
                  <a:pt x="212671" y="5416083"/>
                </a:cubicBezTo>
                <a:cubicBezTo>
                  <a:pt x="216035" y="5415389"/>
                  <a:pt x="219526" y="5417256"/>
                  <a:pt x="221515" y="5420067"/>
                </a:cubicBezTo>
                <a:cubicBezTo>
                  <a:pt x="223445" y="5407132"/>
                  <a:pt x="233017" y="5377583"/>
                  <a:pt x="246169" y="5360923"/>
                </a:cubicBezTo>
                <a:cubicBezTo>
                  <a:pt x="172257" y="5404441"/>
                  <a:pt x="126524" y="5457296"/>
                  <a:pt x="86738" y="5533536"/>
                </a:cubicBezTo>
                <a:cubicBezTo>
                  <a:pt x="52361" y="5599199"/>
                  <a:pt x="24111" y="5678118"/>
                  <a:pt x="80460" y="5743429"/>
                </a:cubicBezTo>
                <a:cubicBezTo>
                  <a:pt x="126888" y="5797447"/>
                  <a:pt x="212925" y="5803066"/>
                  <a:pt x="268683" y="5761311"/>
                </a:cubicBezTo>
                <a:cubicBezTo>
                  <a:pt x="325452" y="5718599"/>
                  <a:pt x="350738" y="5640091"/>
                  <a:pt x="386505" y="5581156"/>
                </a:cubicBezTo>
                <a:cubicBezTo>
                  <a:pt x="387231" y="5579799"/>
                  <a:pt x="388512" y="5579735"/>
                  <a:pt x="389613" y="5579076"/>
                </a:cubicBezTo>
                <a:cubicBezTo>
                  <a:pt x="386710" y="5541608"/>
                  <a:pt x="385295" y="5503688"/>
                  <a:pt x="384269" y="5465975"/>
                </a:cubicBezTo>
                <a:cubicBezTo>
                  <a:pt x="382486" y="5473502"/>
                  <a:pt x="380809" y="5480836"/>
                  <a:pt x="379920" y="5488092"/>
                </a:cubicBezTo>
                <a:cubicBezTo>
                  <a:pt x="376807" y="5515360"/>
                  <a:pt x="380562" y="5554033"/>
                  <a:pt x="363820" y="5576004"/>
                </a:cubicBezTo>
                <a:cubicBezTo>
                  <a:pt x="359738" y="5581303"/>
                  <a:pt x="352432" y="5578642"/>
                  <a:pt x="350822" y="5572792"/>
                </a:cubicBezTo>
                <a:cubicBezTo>
                  <a:pt x="342940" y="5544632"/>
                  <a:pt x="355362" y="5511620"/>
                  <a:pt x="359188" y="5483486"/>
                </a:cubicBezTo>
                <a:cubicBezTo>
                  <a:pt x="359409" y="5482608"/>
                  <a:pt x="359720" y="5482026"/>
                  <a:pt x="359747" y="5481042"/>
                </a:cubicBezTo>
                <a:cubicBezTo>
                  <a:pt x="353906" y="5496624"/>
                  <a:pt x="345738" y="5510960"/>
                  <a:pt x="343698" y="5527828"/>
                </a:cubicBezTo>
                <a:cubicBezTo>
                  <a:pt x="342824" y="5534593"/>
                  <a:pt x="332252" y="5536171"/>
                  <a:pt x="330177" y="5529325"/>
                </a:cubicBezTo>
                <a:cubicBezTo>
                  <a:pt x="322498" y="5504515"/>
                  <a:pt x="337923" y="5480342"/>
                  <a:pt x="344576" y="5456715"/>
                </a:cubicBezTo>
                <a:cubicBezTo>
                  <a:pt x="346200" y="5451348"/>
                  <a:pt x="348122" y="5445891"/>
                  <a:pt x="350238" y="5440537"/>
                </a:cubicBezTo>
                <a:cubicBezTo>
                  <a:pt x="334699" y="5461657"/>
                  <a:pt x="320610" y="5483800"/>
                  <a:pt x="307435" y="5508429"/>
                </a:cubicBezTo>
                <a:cubicBezTo>
                  <a:pt x="283575" y="5553032"/>
                  <a:pt x="256401" y="5589377"/>
                  <a:pt x="223661" y="5627733"/>
                </a:cubicBezTo>
                <a:cubicBezTo>
                  <a:pt x="216133" y="5636675"/>
                  <a:pt x="200223" y="5624922"/>
                  <a:pt x="207078" y="5615370"/>
                </a:cubicBezTo>
                <a:cubicBezTo>
                  <a:pt x="239800" y="5570520"/>
                  <a:pt x="267926" y="5528199"/>
                  <a:pt x="294082" y="5478839"/>
                </a:cubicBezTo>
                <a:cubicBezTo>
                  <a:pt x="310486" y="5447707"/>
                  <a:pt x="329533" y="5413499"/>
                  <a:pt x="356472" y="5389250"/>
                </a:cubicBezTo>
                <a:cubicBezTo>
                  <a:pt x="360794" y="5378842"/>
                  <a:pt x="364817" y="5368524"/>
                  <a:pt x="366617" y="5356765"/>
                </a:cubicBezTo>
                <a:cubicBezTo>
                  <a:pt x="367100" y="5353532"/>
                  <a:pt x="368060" y="5350803"/>
                  <a:pt x="368737" y="5347673"/>
                </a:cubicBezTo>
                <a:cubicBezTo>
                  <a:pt x="364835" y="5353568"/>
                  <a:pt x="360754" y="5358867"/>
                  <a:pt x="356491" y="5363571"/>
                </a:cubicBezTo>
                <a:cubicBezTo>
                  <a:pt x="346542" y="5374710"/>
                  <a:pt x="336169" y="5383378"/>
                  <a:pt x="325935" y="5394115"/>
                </a:cubicBezTo>
                <a:cubicBezTo>
                  <a:pt x="318642" y="5401688"/>
                  <a:pt x="314921" y="5408177"/>
                  <a:pt x="303858" y="5409741"/>
                </a:cubicBezTo>
                <a:cubicBezTo>
                  <a:pt x="297932" y="5410562"/>
                  <a:pt x="294915" y="5402214"/>
                  <a:pt x="298763" y="5398287"/>
                </a:cubicBezTo>
                <a:cubicBezTo>
                  <a:pt x="306250" y="5390818"/>
                  <a:pt x="310376" y="5380306"/>
                  <a:pt x="318161" y="5372747"/>
                </a:cubicBezTo>
                <a:cubicBezTo>
                  <a:pt x="324935" y="5366145"/>
                  <a:pt x="332070" y="5360733"/>
                  <a:pt x="338560" y="5353730"/>
                </a:cubicBezTo>
                <a:cubicBezTo>
                  <a:pt x="351436" y="5339916"/>
                  <a:pt x="364490" y="5319712"/>
                  <a:pt x="371436" y="5299733"/>
                </a:cubicBezTo>
                <a:cubicBezTo>
                  <a:pt x="371359" y="5298944"/>
                  <a:pt x="371774" y="5298168"/>
                  <a:pt x="371801" y="5297184"/>
                </a:cubicBezTo>
                <a:close/>
                <a:moveTo>
                  <a:pt x="507883" y="4832984"/>
                </a:moveTo>
                <a:cubicBezTo>
                  <a:pt x="506530" y="4839243"/>
                  <a:pt x="505564" y="4845710"/>
                  <a:pt x="504301" y="4852268"/>
                </a:cubicBezTo>
                <a:cubicBezTo>
                  <a:pt x="506552" y="4852724"/>
                  <a:pt x="509073" y="4854072"/>
                  <a:pt x="509703" y="4856156"/>
                </a:cubicBezTo>
                <a:cubicBezTo>
                  <a:pt x="518331" y="4878729"/>
                  <a:pt x="516913" y="4905158"/>
                  <a:pt x="526690" y="4928844"/>
                </a:cubicBezTo>
                <a:cubicBezTo>
                  <a:pt x="540141" y="4961979"/>
                  <a:pt x="553128" y="4994118"/>
                  <a:pt x="572664" y="5024273"/>
                </a:cubicBezTo>
                <a:cubicBezTo>
                  <a:pt x="579366" y="5034592"/>
                  <a:pt x="564383" y="5046281"/>
                  <a:pt x="557191" y="5035948"/>
                </a:cubicBezTo>
                <a:cubicBezTo>
                  <a:pt x="537975" y="5008459"/>
                  <a:pt x="523792" y="4980420"/>
                  <a:pt x="511062" y="4949666"/>
                </a:cubicBezTo>
                <a:cubicBezTo>
                  <a:pt x="505244" y="4935829"/>
                  <a:pt x="498769" y="4920892"/>
                  <a:pt x="494363" y="4905815"/>
                </a:cubicBezTo>
                <a:cubicBezTo>
                  <a:pt x="493542" y="4910614"/>
                  <a:pt x="492617" y="4915606"/>
                  <a:pt x="491603" y="4920300"/>
                </a:cubicBezTo>
                <a:cubicBezTo>
                  <a:pt x="502993" y="4956823"/>
                  <a:pt x="512611" y="4993394"/>
                  <a:pt x="526072" y="5029777"/>
                </a:cubicBezTo>
                <a:cubicBezTo>
                  <a:pt x="530289" y="5041011"/>
                  <a:pt x="563509" y="5135104"/>
                  <a:pt x="575447" y="5137500"/>
                </a:cubicBezTo>
                <a:cubicBezTo>
                  <a:pt x="581513" y="5138750"/>
                  <a:pt x="579885" y="5147855"/>
                  <a:pt x="574075" y="5147990"/>
                </a:cubicBezTo>
                <a:cubicBezTo>
                  <a:pt x="550051" y="5148607"/>
                  <a:pt x="529389" y="5087920"/>
                  <a:pt x="520911" y="5070664"/>
                </a:cubicBezTo>
                <a:cubicBezTo>
                  <a:pt x="509168" y="5046923"/>
                  <a:pt x="500933" y="5020819"/>
                  <a:pt x="491793" y="4995478"/>
                </a:cubicBezTo>
                <a:cubicBezTo>
                  <a:pt x="506372" y="5048421"/>
                  <a:pt x="516007" y="5102211"/>
                  <a:pt x="539489" y="5153432"/>
                </a:cubicBezTo>
                <a:cubicBezTo>
                  <a:pt x="565936" y="5211229"/>
                  <a:pt x="605659" y="5247942"/>
                  <a:pt x="640162" y="5299073"/>
                </a:cubicBezTo>
                <a:cubicBezTo>
                  <a:pt x="643946" y="5304589"/>
                  <a:pt x="637726" y="5312485"/>
                  <a:pt x="631418" y="5309359"/>
                </a:cubicBezTo>
                <a:cubicBezTo>
                  <a:pt x="546903" y="5266393"/>
                  <a:pt x="490136" y="5141249"/>
                  <a:pt x="472375" y="5035971"/>
                </a:cubicBezTo>
                <a:cubicBezTo>
                  <a:pt x="464481" y="5090361"/>
                  <a:pt x="457867" y="5144688"/>
                  <a:pt x="452922" y="5199160"/>
                </a:cubicBezTo>
                <a:cubicBezTo>
                  <a:pt x="454266" y="5200377"/>
                  <a:pt x="455610" y="5201595"/>
                  <a:pt x="455943" y="5203769"/>
                </a:cubicBezTo>
                <a:cubicBezTo>
                  <a:pt x="469673" y="5273219"/>
                  <a:pt x="489005" y="5342921"/>
                  <a:pt x="536181" y="5398338"/>
                </a:cubicBezTo>
                <a:cubicBezTo>
                  <a:pt x="563438" y="5430378"/>
                  <a:pt x="637024" y="5502165"/>
                  <a:pt x="679606" y="5506488"/>
                </a:cubicBezTo>
                <a:lnTo>
                  <a:pt x="788790" y="5479094"/>
                </a:lnTo>
                <a:cubicBezTo>
                  <a:pt x="812450" y="5448852"/>
                  <a:pt x="823812" y="5415022"/>
                  <a:pt x="822592" y="5377207"/>
                </a:cubicBezTo>
                <a:cubicBezTo>
                  <a:pt x="822287" y="5341875"/>
                  <a:pt x="810337" y="5307797"/>
                  <a:pt x="795460" y="5276394"/>
                </a:cubicBezTo>
                <a:cubicBezTo>
                  <a:pt x="771008" y="5224655"/>
                  <a:pt x="734530" y="5180947"/>
                  <a:pt x="699566" y="5135805"/>
                </a:cubicBezTo>
                <a:cubicBezTo>
                  <a:pt x="645319" y="5065632"/>
                  <a:pt x="584284" y="4991828"/>
                  <a:pt x="543256" y="4913262"/>
                </a:cubicBezTo>
                <a:cubicBezTo>
                  <a:pt x="533254" y="4894194"/>
                  <a:pt x="517754" y="4863954"/>
                  <a:pt x="507883" y="4832984"/>
                </a:cubicBezTo>
                <a:close/>
                <a:moveTo>
                  <a:pt x="447811" y="4713553"/>
                </a:moveTo>
                <a:cubicBezTo>
                  <a:pt x="430654" y="4736300"/>
                  <a:pt x="406592" y="4756103"/>
                  <a:pt x="386883" y="4771498"/>
                </a:cubicBezTo>
                <a:cubicBezTo>
                  <a:pt x="369983" y="4784906"/>
                  <a:pt x="352322" y="4797406"/>
                  <a:pt x="336559" y="4812420"/>
                </a:cubicBezTo>
                <a:cubicBezTo>
                  <a:pt x="321910" y="4826283"/>
                  <a:pt x="295453" y="4858023"/>
                  <a:pt x="295037" y="4880248"/>
                </a:cubicBezTo>
                <a:cubicBezTo>
                  <a:pt x="294770" y="4897066"/>
                  <a:pt x="268973" y="4897732"/>
                  <a:pt x="269047" y="4880811"/>
                </a:cubicBezTo>
                <a:cubicBezTo>
                  <a:pt x="269024" y="4856605"/>
                  <a:pt x="282975" y="4832393"/>
                  <a:pt x="300077" y="4811611"/>
                </a:cubicBezTo>
                <a:cubicBezTo>
                  <a:pt x="249600" y="4850954"/>
                  <a:pt x="205094" y="4894987"/>
                  <a:pt x="178045" y="4955343"/>
                </a:cubicBezTo>
                <a:cubicBezTo>
                  <a:pt x="172168" y="4968661"/>
                  <a:pt x="149425" y="4958490"/>
                  <a:pt x="154810" y="4945159"/>
                </a:cubicBezTo>
                <a:cubicBezTo>
                  <a:pt x="172017" y="4902734"/>
                  <a:pt x="196427" y="4863164"/>
                  <a:pt x="230168" y="4831331"/>
                </a:cubicBezTo>
                <a:cubicBezTo>
                  <a:pt x="239765" y="4822248"/>
                  <a:pt x="248948" y="4813941"/>
                  <a:pt x="258519" y="4805840"/>
                </a:cubicBezTo>
                <a:cubicBezTo>
                  <a:pt x="252746" y="4808240"/>
                  <a:pt x="246973" y="4810639"/>
                  <a:pt x="240812" y="4812831"/>
                </a:cubicBezTo>
                <a:cubicBezTo>
                  <a:pt x="240293" y="4813800"/>
                  <a:pt x="240744" y="4815289"/>
                  <a:pt x="239941" y="4815857"/>
                </a:cubicBezTo>
                <a:cubicBezTo>
                  <a:pt x="180114" y="4862420"/>
                  <a:pt x="101435" y="4932569"/>
                  <a:pt x="112003" y="5016789"/>
                </a:cubicBezTo>
                <a:cubicBezTo>
                  <a:pt x="113937" y="5032289"/>
                  <a:pt x="90495" y="5033217"/>
                  <a:pt x="88055" y="5018194"/>
                </a:cubicBezTo>
                <a:cubicBezTo>
                  <a:pt x="79709" y="4967588"/>
                  <a:pt x="102933" y="4924641"/>
                  <a:pt x="127798" y="4882821"/>
                </a:cubicBezTo>
                <a:cubicBezTo>
                  <a:pt x="135123" y="4870527"/>
                  <a:pt x="145149" y="4860177"/>
                  <a:pt x="156041" y="4850540"/>
                </a:cubicBezTo>
                <a:cubicBezTo>
                  <a:pt x="143043" y="4858052"/>
                  <a:pt x="130329" y="4865967"/>
                  <a:pt x="118661" y="4875190"/>
                </a:cubicBezTo>
                <a:cubicBezTo>
                  <a:pt x="120082" y="4877196"/>
                  <a:pt x="120907" y="4879384"/>
                  <a:pt x="120154" y="4881725"/>
                </a:cubicBezTo>
                <a:cubicBezTo>
                  <a:pt x="111043" y="4905284"/>
                  <a:pt x="91293" y="4922155"/>
                  <a:pt x="81406" y="4945299"/>
                </a:cubicBezTo>
                <a:cubicBezTo>
                  <a:pt x="66576" y="4980017"/>
                  <a:pt x="70512" y="5019285"/>
                  <a:pt x="69598" y="5055961"/>
                </a:cubicBezTo>
                <a:cubicBezTo>
                  <a:pt x="69341" y="5065301"/>
                  <a:pt x="57204" y="5066541"/>
                  <a:pt x="54084" y="5058386"/>
                </a:cubicBezTo>
                <a:cubicBezTo>
                  <a:pt x="42157" y="5027064"/>
                  <a:pt x="42100" y="4989870"/>
                  <a:pt x="50693" y="4956555"/>
                </a:cubicBezTo>
                <a:cubicBezTo>
                  <a:pt x="10397" y="5037011"/>
                  <a:pt x="25790" y="5131794"/>
                  <a:pt x="150184" y="5127253"/>
                </a:cubicBezTo>
                <a:cubicBezTo>
                  <a:pt x="242764" y="5123902"/>
                  <a:pt x="329165" y="5066363"/>
                  <a:pt x="403716" y="5017451"/>
                </a:cubicBezTo>
                <a:cubicBezTo>
                  <a:pt x="412357" y="4936024"/>
                  <a:pt x="424424" y="4855183"/>
                  <a:pt x="438161" y="4774486"/>
                </a:cubicBezTo>
                <a:cubicBezTo>
                  <a:pt x="436204" y="4777679"/>
                  <a:pt x="434142" y="4781066"/>
                  <a:pt x="431991" y="4784156"/>
                </a:cubicBezTo>
                <a:cubicBezTo>
                  <a:pt x="423205" y="4795917"/>
                  <a:pt x="416823" y="4809713"/>
                  <a:pt x="406589" y="4820451"/>
                </a:cubicBezTo>
                <a:cubicBezTo>
                  <a:pt x="397366" y="4830232"/>
                  <a:pt x="387168" y="4843235"/>
                  <a:pt x="374703" y="4849286"/>
                </a:cubicBezTo>
                <a:cubicBezTo>
                  <a:pt x="367427" y="4852628"/>
                  <a:pt x="359459" y="4841880"/>
                  <a:pt x="365520" y="4836143"/>
                </a:cubicBezTo>
                <a:cubicBezTo>
                  <a:pt x="371881" y="4830317"/>
                  <a:pt x="374582" y="4821536"/>
                  <a:pt x="379972" y="4815191"/>
                </a:cubicBezTo>
                <a:cubicBezTo>
                  <a:pt x="383832" y="4810772"/>
                  <a:pt x="389231" y="4807673"/>
                  <a:pt x="392898" y="4803150"/>
                </a:cubicBezTo>
                <a:cubicBezTo>
                  <a:pt x="401864" y="4791984"/>
                  <a:pt x="408648" y="4777904"/>
                  <a:pt x="416941" y="4766129"/>
                </a:cubicBezTo>
                <a:cubicBezTo>
                  <a:pt x="427582" y="4751368"/>
                  <a:pt x="434659" y="4730212"/>
                  <a:pt x="447445" y="4716101"/>
                </a:cubicBezTo>
                <a:cubicBezTo>
                  <a:pt x="447666" y="4715221"/>
                  <a:pt x="447694" y="4714238"/>
                  <a:pt x="447811" y="4713553"/>
                </a:cubicBezTo>
                <a:close/>
                <a:moveTo>
                  <a:pt x="613267" y="4532940"/>
                </a:moveTo>
                <a:cubicBezTo>
                  <a:pt x="621948" y="4542823"/>
                  <a:pt x="617483" y="4554899"/>
                  <a:pt x="619706" y="4567063"/>
                </a:cubicBezTo>
                <a:cubicBezTo>
                  <a:pt x="622275" y="4580909"/>
                  <a:pt x="634637" y="4596500"/>
                  <a:pt x="627673" y="4609985"/>
                </a:cubicBezTo>
                <a:cubicBezTo>
                  <a:pt x="625391" y="4614252"/>
                  <a:pt x="618724" y="4616921"/>
                  <a:pt x="614901" y="4612880"/>
                </a:cubicBezTo>
                <a:cubicBezTo>
                  <a:pt x="604474" y="4602065"/>
                  <a:pt x="598972" y="4594631"/>
                  <a:pt x="594864" y="4579465"/>
                </a:cubicBezTo>
                <a:cubicBezTo>
                  <a:pt x="590319" y="4562317"/>
                  <a:pt x="590581" y="4549239"/>
                  <a:pt x="599371" y="4533738"/>
                </a:cubicBezTo>
                <a:cubicBezTo>
                  <a:pt x="602366" y="4528606"/>
                  <a:pt x="609934" y="4528913"/>
                  <a:pt x="613267" y="4532940"/>
                </a:cubicBezTo>
                <a:close/>
                <a:moveTo>
                  <a:pt x="138157" y="4457525"/>
                </a:moveTo>
                <a:cubicBezTo>
                  <a:pt x="140314" y="4458211"/>
                  <a:pt x="142215" y="4459788"/>
                  <a:pt x="142748" y="4461820"/>
                </a:cubicBezTo>
                <a:cubicBezTo>
                  <a:pt x="145968" y="4473519"/>
                  <a:pt x="136401" y="4488605"/>
                  <a:pt x="131381" y="4499388"/>
                </a:cubicBezTo>
                <a:cubicBezTo>
                  <a:pt x="124778" y="4514063"/>
                  <a:pt x="117336" y="4527042"/>
                  <a:pt x="109285" y="4540694"/>
                </a:cubicBezTo>
                <a:cubicBezTo>
                  <a:pt x="104942" y="4548347"/>
                  <a:pt x="92995" y="4542704"/>
                  <a:pt x="93806" y="4534659"/>
                </a:cubicBezTo>
                <a:cubicBezTo>
                  <a:pt x="95472" y="4517093"/>
                  <a:pt x="106567" y="4500082"/>
                  <a:pt x="113509" y="4483841"/>
                </a:cubicBezTo>
                <a:cubicBezTo>
                  <a:pt x="118556" y="4472075"/>
                  <a:pt x="122922" y="4467178"/>
                  <a:pt x="132014" y="4458573"/>
                </a:cubicBezTo>
                <a:cubicBezTo>
                  <a:pt x="133582" y="4457041"/>
                  <a:pt x="135998" y="4456838"/>
                  <a:pt x="138157" y="4457525"/>
                </a:cubicBezTo>
                <a:close/>
                <a:moveTo>
                  <a:pt x="260106" y="4455511"/>
                </a:moveTo>
                <a:cubicBezTo>
                  <a:pt x="265920" y="4451638"/>
                  <a:pt x="273338" y="4457353"/>
                  <a:pt x="269423" y="4463738"/>
                </a:cubicBezTo>
                <a:cubicBezTo>
                  <a:pt x="262617" y="4475062"/>
                  <a:pt x="253385" y="4481597"/>
                  <a:pt x="243129" y="4489580"/>
                </a:cubicBezTo>
                <a:cubicBezTo>
                  <a:pt x="230049" y="4500043"/>
                  <a:pt x="217525" y="4511800"/>
                  <a:pt x="206073" y="4523881"/>
                </a:cubicBezTo>
                <a:cubicBezTo>
                  <a:pt x="199078" y="4531363"/>
                  <a:pt x="185157" y="4522419"/>
                  <a:pt x="190821" y="4513227"/>
                </a:cubicBezTo>
                <a:cubicBezTo>
                  <a:pt x="200284" y="4498337"/>
                  <a:pt x="212745" y="4485298"/>
                  <a:pt x="226627" y="4474268"/>
                </a:cubicBezTo>
                <a:cubicBezTo>
                  <a:pt x="237091" y="4465897"/>
                  <a:pt x="249178" y="4462886"/>
                  <a:pt x="260106" y="4455511"/>
                </a:cubicBezTo>
                <a:close/>
                <a:moveTo>
                  <a:pt x="201415" y="4443070"/>
                </a:moveTo>
                <a:cubicBezTo>
                  <a:pt x="208392" y="4439818"/>
                  <a:pt x="213853" y="4448726"/>
                  <a:pt x="211336" y="4454363"/>
                </a:cubicBezTo>
                <a:cubicBezTo>
                  <a:pt x="206082" y="4466518"/>
                  <a:pt x="192926" y="4476191"/>
                  <a:pt x="184388" y="4486090"/>
                </a:cubicBezTo>
                <a:cubicBezTo>
                  <a:pt x="174425" y="4497721"/>
                  <a:pt x="154629" y="4519805"/>
                  <a:pt x="152915" y="4535599"/>
                </a:cubicBezTo>
                <a:cubicBezTo>
                  <a:pt x="151737" y="4546193"/>
                  <a:pt x="135100" y="4546522"/>
                  <a:pt x="132422" y="4536608"/>
                </a:cubicBezTo>
                <a:cubicBezTo>
                  <a:pt x="127773" y="4519655"/>
                  <a:pt x="143505" y="4498639"/>
                  <a:pt x="153224" y="4485132"/>
                </a:cubicBezTo>
                <a:cubicBezTo>
                  <a:pt x="166637" y="4466119"/>
                  <a:pt x="180574" y="4453122"/>
                  <a:pt x="201415" y="4443070"/>
                </a:cubicBezTo>
                <a:close/>
                <a:moveTo>
                  <a:pt x="376763" y="4442591"/>
                </a:moveTo>
                <a:cubicBezTo>
                  <a:pt x="380984" y="4439362"/>
                  <a:pt x="388014" y="4444869"/>
                  <a:pt x="384929" y="4449703"/>
                </a:cubicBezTo>
                <a:cubicBezTo>
                  <a:pt x="379485" y="4458015"/>
                  <a:pt x="372869" y="4462458"/>
                  <a:pt x="364376" y="4467142"/>
                </a:cubicBezTo>
                <a:cubicBezTo>
                  <a:pt x="353282" y="4473429"/>
                  <a:pt x="344875" y="4482151"/>
                  <a:pt x="334245" y="4489434"/>
                </a:cubicBezTo>
                <a:cubicBezTo>
                  <a:pt x="311482" y="4504943"/>
                  <a:pt x="285473" y="4520460"/>
                  <a:pt x="257217" y="4521059"/>
                </a:cubicBezTo>
                <a:cubicBezTo>
                  <a:pt x="249144" y="4521230"/>
                  <a:pt x="246196" y="4510424"/>
                  <a:pt x="252903" y="4506280"/>
                </a:cubicBezTo>
                <a:cubicBezTo>
                  <a:pt x="260411" y="4501567"/>
                  <a:pt x="265913" y="4498275"/>
                  <a:pt x="273756" y="4495737"/>
                </a:cubicBezTo>
                <a:cubicBezTo>
                  <a:pt x="292627" y="4489369"/>
                  <a:pt x="308850" y="4479092"/>
                  <a:pt x="325009" y="4467534"/>
                </a:cubicBezTo>
                <a:cubicBezTo>
                  <a:pt x="333141" y="4461657"/>
                  <a:pt x="338801" y="4456204"/>
                  <a:pt x="348339" y="4452827"/>
                </a:cubicBezTo>
                <a:cubicBezTo>
                  <a:pt x="358176" y="4449359"/>
                  <a:pt x="368319" y="4449049"/>
                  <a:pt x="376763" y="4442591"/>
                </a:cubicBezTo>
                <a:close/>
                <a:moveTo>
                  <a:pt x="690183" y="4351854"/>
                </a:moveTo>
                <a:cubicBezTo>
                  <a:pt x="692221" y="4367161"/>
                  <a:pt x="694079" y="4381873"/>
                  <a:pt x="696897" y="4393856"/>
                </a:cubicBezTo>
                <a:cubicBezTo>
                  <a:pt x="715686" y="4472497"/>
                  <a:pt x="752413" y="4535792"/>
                  <a:pt x="799913" y="4600859"/>
                </a:cubicBezTo>
                <a:cubicBezTo>
                  <a:pt x="802381" y="4604174"/>
                  <a:pt x="797549" y="4608075"/>
                  <a:pt x="794551" y="4606222"/>
                </a:cubicBezTo>
                <a:cubicBezTo>
                  <a:pt x="721572" y="4565935"/>
                  <a:pt x="688153" y="4475477"/>
                  <a:pt x="668908" y="4388361"/>
                </a:cubicBezTo>
                <a:cubicBezTo>
                  <a:pt x="671162" y="4427976"/>
                  <a:pt x="676067" y="4467764"/>
                  <a:pt x="690826" y="4510578"/>
                </a:cubicBezTo>
                <a:cubicBezTo>
                  <a:pt x="719082" y="4592039"/>
                  <a:pt x="783395" y="4661112"/>
                  <a:pt x="858404" y="4702732"/>
                </a:cubicBezTo>
                <a:cubicBezTo>
                  <a:pt x="863833" y="4705637"/>
                  <a:pt x="862385" y="4715338"/>
                  <a:pt x="855336" y="4714062"/>
                </a:cubicBezTo>
                <a:cubicBezTo>
                  <a:pt x="777242" y="4698724"/>
                  <a:pt x="704329" y="4606096"/>
                  <a:pt x="675915" y="4537520"/>
                </a:cubicBezTo>
                <a:cubicBezTo>
                  <a:pt x="658837" y="4496708"/>
                  <a:pt x="648101" y="4454301"/>
                  <a:pt x="642009" y="4411136"/>
                </a:cubicBezTo>
                <a:cubicBezTo>
                  <a:pt x="639245" y="4418636"/>
                  <a:pt x="636362" y="4426821"/>
                  <a:pt x="636583" y="4436666"/>
                </a:cubicBezTo>
                <a:cubicBezTo>
                  <a:pt x="636964" y="4483512"/>
                  <a:pt x="656995" y="4531390"/>
                  <a:pt x="674718" y="4573793"/>
                </a:cubicBezTo>
                <a:cubicBezTo>
                  <a:pt x="678497" y="4583048"/>
                  <a:pt x="667000" y="4589619"/>
                  <a:pt x="661125" y="4581488"/>
                </a:cubicBezTo>
                <a:cubicBezTo>
                  <a:pt x="637917" y="4548870"/>
                  <a:pt x="626734" y="4511960"/>
                  <a:pt x="619461" y="4472402"/>
                </a:cubicBezTo>
                <a:cubicBezTo>
                  <a:pt x="616197" y="4455193"/>
                  <a:pt x="612766" y="4436896"/>
                  <a:pt x="614237" y="4419226"/>
                </a:cubicBezTo>
                <a:cubicBezTo>
                  <a:pt x="602960" y="4457090"/>
                  <a:pt x="591296" y="4494748"/>
                  <a:pt x="580899" y="4532835"/>
                </a:cubicBezTo>
                <a:cubicBezTo>
                  <a:pt x="581052" y="4534413"/>
                  <a:pt x="580520" y="4535875"/>
                  <a:pt x="579600" y="4537128"/>
                </a:cubicBezTo>
                <a:cubicBezTo>
                  <a:pt x="578626" y="4540348"/>
                  <a:pt x="577651" y="4543568"/>
                  <a:pt x="576780" y="4546594"/>
                </a:cubicBezTo>
                <a:cubicBezTo>
                  <a:pt x="576573" y="4546982"/>
                  <a:pt x="576559" y="4547474"/>
                  <a:pt x="576456" y="4547668"/>
                </a:cubicBezTo>
                <a:cubicBezTo>
                  <a:pt x="577795" y="4574074"/>
                  <a:pt x="601937" y="4654831"/>
                  <a:pt x="602672" y="4656720"/>
                </a:cubicBezTo>
                <a:cubicBezTo>
                  <a:pt x="635402" y="4740075"/>
                  <a:pt x="694584" y="4784703"/>
                  <a:pt x="777494" y="4807356"/>
                </a:cubicBezTo>
                <a:cubicBezTo>
                  <a:pt x="873596" y="4833324"/>
                  <a:pt x="985701" y="4817720"/>
                  <a:pt x="1011819" y="4705486"/>
                </a:cubicBezTo>
                <a:cubicBezTo>
                  <a:pt x="1032136" y="4618084"/>
                  <a:pt x="957147" y="4550783"/>
                  <a:pt x="884456" y="4528609"/>
                </a:cubicBezTo>
                <a:cubicBezTo>
                  <a:pt x="811959" y="4506538"/>
                  <a:pt x="762130" y="4483124"/>
                  <a:pt x="721421" y="4417949"/>
                </a:cubicBezTo>
                <a:cubicBezTo>
                  <a:pt x="707761" y="4395926"/>
                  <a:pt x="698034" y="4374012"/>
                  <a:pt x="690183" y="4351854"/>
                </a:cubicBezTo>
                <a:close/>
                <a:moveTo>
                  <a:pt x="439270" y="4341593"/>
                </a:moveTo>
                <a:cubicBezTo>
                  <a:pt x="448615" y="4338111"/>
                  <a:pt x="455083" y="4349802"/>
                  <a:pt x="447920" y="4356197"/>
                </a:cubicBezTo>
                <a:cubicBezTo>
                  <a:pt x="428247" y="4373857"/>
                  <a:pt x="412488" y="4385130"/>
                  <a:pt x="387264" y="4393585"/>
                </a:cubicBezTo>
                <a:cubicBezTo>
                  <a:pt x="381803" y="4395403"/>
                  <a:pt x="378059" y="4388413"/>
                  <a:pt x="380252" y="4383848"/>
                </a:cubicBezTo>
                <a:cubicBezTo>
                  <a:pt x="386165" y="4372794"/>
                  <a:pt x="399352" y="4369124"/>
                  <a:pt x="409283" y="4362215"/>
                </a:cubicBezTo>
                <a:cubicBezTo>
                  <a:pt x="419512" y="4355217"/>
                  <a:pt x="427544" y="4345796"/>
                  <a:pt x="439270" y="4341593"/>
                </a:cubicBezTo>
                <a:close/>
                <a:moveTo>
                  <a:pt x="578858" y="4178567"/>
                </a:moveTo>
                <a:cubicBezTo>
                  <a:pt x="451118" y="4261631"/>
                  <a:pt x="289480" y="4264456"/>
                  <a:pt x="189047" y="4392057"/>
                </a:cubicBezTo>
                <a:cubicBezTo>
                  <a:pt x="184862" y="4397550"/>
                  <a:pt x="175332" y="4393450"/>
                  <a:pt x="176609" y="4386401"/>
                </a:cubicBezTo>
                <a:cubicBezTo>
                  <a:pt x="194540" y="4292734"/>
                  <a:pt x="306249" y="4252225"/>
                  <a:pt x="413448" y="4218284"/>
                </a:cubicBezTo>
                <a:cubicBezTo>
                  <a:pt x="292531" y="4235908"/>
                  <a:pt x="188526" y="4228909"/>
                  <a:pt x="120218" y="4354739"/>
                </a:cubicBezTo>
                <a:cubicBezTo>
                  <a:pt x="108288" y="4377041"/>
                  <a:pt x="50778" y="4546558"/>
                  <a:pt x="89698" y="4562390"/>
                </a:cubicBezTo>
                <a:cubicBezTo>
                  <a:pt x="124921" y="4576742"/>
                  <a:pt x="222820" y="4530343"/>
                  <a:pt x="261210" y="4526187"/>
                </a:cubicBezTo>
                <a:cubicBezTo>
                  <a:pt x="341830" y="4517685"/>
                  <a:pt x="410946" y="4501780"/>
                  <a:pt x="472054" y="4444429"/>
                </a:cubicBezTo>
                <a:cubicBezTo>
                  <a:pt x="482960" y="4434301"/>
                  <a:pt x="529398" y="4366609"/>
                  <a:pt x="534562" y="4343432"/>
                </a:cubicBezTo>
                <a:cubicBezTo>
                  <a:pt x="534770" y="4343044"/>
                  <a:pt x="534964" y="4343148"/>
                  <a:pt x="535171" y="4342760"/>
                </a:cubicBezTo>
                <a:cubicBezTo>
                  <a:pt x="544422" y="4310546"/>
                  <a:pt x="553868" y="4278435"/>
                  <a:pt x="563701" y="4246532"/>
                </a:cubicBezTo>
                <a:cubicBezTo>
                  <a:pt x="562691" y="4247488"/>
                  <a:pt x="561383" y="4248534"/>
                  <a:pt x="560476" y="4249297"/>
                </a:cubicBezTo>
                <a:cubicBezTo>
                  <a:pt x="543848" y="4263597"/>
                  <a:pt x="530024" y="4279647"/>
                  <a:pt x="514829" y="4295463"/>
                </a:cubicBezTo>
                <a:cubicBezTo>
                  <a:pt x="502873" y="4308023"/>
                  <a:pt x="488539" y="4317565"/>
                  <a:pt x="476583" y="4330125"/>
                </a:cubicBezTo>
                <a:cubicBezTo>
                  <a:pt x="471621" y="4335203"/>
                  <a:pt x="464736" y="4328027"/>
                  <a:pt x="468817" y="4322728"/>
                </a:cubicBezTo>
                <a:cubicBezTo>
                  <a:pt x="486168" y="4300085"/>
                  <a:pt x="503636" y="4276755"/>
                  <a:pt x="523197" y="4256042"/>
                </a:cubicBezTo>
                <a:cubicBezTo>
                  <a:pt x="528974" y="4249904"/>
                  <a:pt x="535036" y="4244167"/>
                  <a:pt x="540993" y="4238625"/>
                </a:cubicBezTo>
                <a:cubicBezTo>
                  <a:pt x="530287" y="4245118"/>
                  <a:pt x="519697" y="4250927"/>
                  <a:pt x="510595" y="4256285"/>
                </a:cubicBezTo>
                <a:cubicBezTo>
                  <a:pt x="447364" y="4294292"/>
                  <a:pt x="380390" y="4325309"/>
                  <a:pt x="313957" y="4358112"/>
                </a:cubicBezTo>
                <a:cubicBezTo>
                  <a:pt x="306176" y="4361931"/>
                  <a:pt x="298492" y="4351584"/>
                  <a:pt x="303882" y="4345240"/>
                </a:cubicBezTo>
                <a:cubicBezTo>
                  <a:pt x="338100" y="4303186"/>
                  <a:pt x="403789" y="4286696"/>
                  <a:pt x="449747" y="4261396"/>
                </a:cubicBezTo>
                <a:cubicBezTo>
                  <a:pt x="488908" y="4239944"/>
                  <a:pt x="546172" y="4214957"/>
                  <a:pt x="578858" y="4178567"/>
                </a:cubicBezTo>
                <a:close/>
                <a:moveTo>
                  <a:pt x="873937" y="4124912"/>
                </a:moveTo>
                <a:cubicBezTo>
                  <a:pt x="882529" y="4123771"/>
                  <a:pt x="889289" y="4128385"/>
                  <a:pt x="895427" y="4134163"/>
                </a:cubicBezTo>
                <a:cubicBezTo>
                  <a:pt x="906061" y="4144589"/>
                  <a:pt x="917620" y="4160749"/>
                  <a:pt x="932322" y="4166369"/>
                </a:cubicBezTo>
                <a:cubicBezTo>
                  <a:pt x="941477" y="4169771"/>
                  <a:pt x="938432" y="4183856"/>
                  <a:pt x="929259" y="4184685"/>
                </a:cubicBezTo>
                <a:cubicBezTo>
                  <a:pt x="901455" y="4186771"/>
                  <a:pt x="885649" y="4153375"/>
                  <a:pt x="869485" y="4136497"/>
                </a:cubicBezTo>
                <a:cubicBezTo>
                  <a:pt x="865274" y="4132250"/>
                  <a:pt x="868115" y="4125538"/>
                  <a:pt x="873937" y="4124912"/>
                </a:cubicBezTo>
                <a:close/>
                <a:moveTo>
                  <a:pt x="856796" y="3700960"/>
                </a:moveTo>
                <a:cubicBezTo>
                  <a:pt x="856264" y="3702420"/>
                  <a:pt x="855628" y="3704076"/>
                  <a:pt x="855096" y="3705537"/>
                </a:cubicBezTo>
                <a:cubicBezTo>
                  <a:pt x="855609" y="3708307"/>
                  <a:pt x="856124" y="3711076"/>
                  <a:pt x="857220" y="3714156"/>
                </a:cubicBezTo>
                <a:cubicBezTo>
                  <a:pt x="861396" y="3726865"/>
                  <a:pt x="868457" y="3738375"/>
                  <a:pt x="874225" y="3750439"/>
                </a:cubicBezTo>
                <a:cubicBezTo>
                  <a:pt x="885774" y="3774076"/>
                  <a:pt x="893868" y="3798110"/>
                  <a:pt x="910712" y="3818843"/>
                </a:cubicBezTo>
                <a:cubicBezTo>
                  <a:pt x="913567" y="3822367"/>
                  <a:pt x="909548" y="3828946"/>
                  <a:pt x="905060" y="3827543"/>
                </a:cubicBezTo>
                <a:cubicBezTo>
                  <a:pt x="876184" y="3818581"/>
                  <a:pt x="869005" y="3786307"/>
                  <a:pt x="856293" y="3762047"/>
                </a:cubicBezTo>
                <a:cubicBezTo>
                  <a:pt x="855169" y="3759950"/>
                  <a:pt x="854137" y="3758151"/>
                  <a:pt x="853105" y="3756351"/>
                </a:cubicBezTo>
                <a:cubicBezTo>
                  <a:pt x="852946" y="3779960"/>
                  <a:pt x="855466" y="3802759"/>
                  <a:pt x="868332" y="3828597"/>
                </a:cubicBezTo>
                <a:cubicBezTo>
                  <a:pt x="885662" y="3863807"/>
                  <a:pt x="901486" y="3892973"/>
                  <a:pt x="925018" y="3924518"/>
                </a:cubicBezTo>
                <a:cubicBezTo>
                  <a:pt x="928053" y="3928635"/>
                  <a:pt x="921955" y="3932107"/>
                  <a:pt x="918582" y="3929555"/>
                </a:cubicBezTo>
                <a:cubicBezTo>
                  <a:pt x="894089" y="3911465"/>
                  <a:pt x="875360" y="3887728"/>
                  <a:pt x="860645" y="3861149"/>
                </a:cubicBezTo>
                <a:cubicBezTo>
                  <a:pt x="869840" y="3884525"/>
                  <a:pt x="879422" y="3908108"/>
                  <a:pt x="889642" y="3930036"/>
                </a:cubicBezTo>
                <a:cubicBezTo>
                  <a:pt x="907396" y="3967717"/>
                  <a:pt x="931644" y="4005381"/>
                  <a:pt x="958215" y="4037304"/>
                </a:cubicBezTo>
                <a:cubicBezTo>
                  <a:pt x="968885" y="4049996"/>
                  <a:pt x="977508" y="4054858"/>
                  <a:pt x="979894" y="4071847"/>
                </a:cubicBezTo>
                <a:cubicBezTo>
                  <a:pt x="980303" y="4074810"/>
                  <a:pt x="977052" y="4078558"/>
                  <a:pt x="974067" y="4076212"/>
                </a:cubicBezTo>
                <a:cubicBezTo>
                  <a:pt x="932021" y="4045241"/>
                  <a:pt x="897305" y="3998236"/>
                  <a:pt x="869503" y="3946700"/>
                </a:cubicBezTo>
                <a:cubicBezTo>
                  <a:pt x="898995" y="4044035"/>
                  <a:pt x="954676" y="4126449"/>
                  <a:pt x="1042089" y="4199897"/>
                </a:cubicBezTo>
                <a:cubicBezTo>
                  <a:pt x="1046224" y="4203357"/>
                  <a:pt x="1041846" y="4208745"/>
                  <a:pt x="1037358" y="4207343"/>
                </a:cubicBezTo>
                <a:cubicBezTo>
                  <a:pt x="904392" y="4165894"/>
                  <a:pt x="831040" y="3999951"/>
                  <a:pt x="818112" y="3858599"/>
                </a:cubicBezTo>
                <a:cubicBezTo>
                  <a:pt x="817760" y="3860657"/>
                  <a:pt x="817602" y="3862816"/>
                  <a:pt x="817250" y="3864873"/>
                </a:cubicBezTo>
                <a:cubicBezTo>
                  <a:pt x="816898" y="3866930"/>
                  <a:pt x="815653" y="3869257"/>
                  <a:pt x="813286" y="3869486"/>
                </a:cubicBezTo>
                <a:cubicBezTo>
                  <a:pt x="812005" y="3869549"/>
                  <a:pt x="810918" y="3869716"/>
                  <a:pt x="809637" y="3869780"/>
                </a:cubicBezTo>
                <a:cubicBezTo>
                  <a:pt x="808848" y="3869856"/>
                  <a:pt x="808667" y="3869261"/>
                  <a:pt x="808085" y="3868950"/>
                </a:cubicBezTo>
                <a:cubicBezTo>
                  <a:pt x="804197" y="3906527"/>
                  <a:pt x="811758" y="3942747"/>
                  <a:pt x="823820" y="3979877"/>
                </a:cubicBezTo>
                <a:cubicBezTo>
                  <a:pt x="834981" y="4014032"/>
                  <a:pt x="859275" y="4046482"/>
                  <a:pt x="863202" y="4082503"/>
                </a:cubicBezTo>
                <a:cubicBezTo>
                  <a:pt x="863969" y="4090396"/>
                  <a:pt x="851778" y="4093602"/>
                  <a:pt x="849433" y="4085863"/>
                </a:cubicBezTo>
                <a:cubicBezTo>
                  <a:pt x="830020" y="4019110"/>
                  <a:pt x="790804" y="3960469"/>
                  <a:pt x="787163" y="3892676"/>
                </a:cubicBezTo>
                <a:cubicBezTo>
                  <a:pt x="784294" y="3900370"/>
                  <a:pt x="781620" y="3908167"/>
                  <a:pt x="778647" y="3916054"/>
                </a:cubicBezTo>
                <a:cubicBezTo>
                  <a:pt x="784627" y="3934718"/>
                  <a:pt x="781180" y="3959811"/>
                  <a:pt x="784715" y="3977914"/>
                </a:cubicBezTo>
                <a:cubicBezTo>
                  <a:pt x="789702" y="4004027"/>
                  <a:pt x="794512" y="4036531"/>
                  <a:pt x="808339" y="4059640"/>
                </a:cubicBezTo>
                <a:cubicBezTo>
                  <a:pt x="810121" y="4062838"/>
                  <a:pt x="805885" y="4066558"/>
                  <a:pt x="802990" y="4064510"/>
                </a:cubicBezTo>
                <a:cubicBezTo>
                  <a:pt x="779454" y="4047430"/>
                  <a:pt x="774056" y="4018354"/>
                  <a:pt x="766133" y="3991668"/>
                </a:cubicBezTo>
                <a:cubicBezTo>
                  <a:pt x="764059" y="3984822"/>
                  <a:pt x="761832" y="3976397"/>
                  <a:pt x="760006" y="3967688"/>
                </a:cubicBezTo>
                <a:lnTo>
                  <a:pt x="759694" y="3968270"/>
                </a:lnTo>
                <a:cubicBezTo>
                  <a:pt x="776492" y="4108450"/>
                  <a:pt x="784834" y="4255580"/>
                  <a:pt x="941295" y="4315583"/>
                </a:cubicBezTo>
                <a:lnTo>
                  <a:pt x="941399" y="4315389"/>
                </a:lnTo>
                <a:cubicBezTo>
                  <a:pt x="998747" y="4337336"/>
                  <a:pt x="1053623" y="4348984"/>
                  <a:pt x="1108789" y="4378743"/>
                </a:cubicBezTo>
                <a:cubicBezTo>
                  <a:pt x="1145143" y="4398439"/>
                  <a:pt x="1195455" y="4418619"/>
                  <a:pt x="1230057" y="4391237"/>
                </a:cubicBezTo>
                <a:cubicBezTo>
                  <a:pt x="1263053" y="4364989"/>
                  <a:pt x="1256033" y="4298382"/>
                  <a:pt x="1252508" y="4262076"/>
                </a:cubicBezTo>
                <a:cubicBezTo>
                  <a:pt x="1237993" y="4117630"/>
                  <a:pt x="1125781" y="3980035"/>
                  <a:pt x="1018416" y="3887932"/>
                </a:cubicBezTo>
                <a:cubicBezTo>
                  <a:pt x="955171" y="3833648"/>
                  <a:pt x="880642" y="3781806"/>
                  <a:pt x="856796" y="3700960"/>
                </a:cubicBezTo>
                <a:close/>
                <a:moveTo>
                  <a:pt x="539015" y="3689348"/>
                </a:moveTo>
                <a:cubicBezTo>
                  <a:pt x="548757" y="3689320"/>
                  <a:pt x="551869" y="3704951"/>
                  <a:pt x="542821" y="3708344"/>
                </a:cubicBezTo>
                <a:cubicBezTo>
                  <a:pt x="523328" y="3715874"/>
                  <a:pt x="501963" y="3730634"/>
                  <a:pt x="480898" y="3734580"/>
                </a:cubicBezTo>
                <a:cubicBezTo>
                  <a:pt x="476744" y="3735351"/>
                  <a:pt x="471534" y="3731566"/>
                  <a:pt x="471553" y="3727336"/>
                </a:cubicBezTo>
                <a:cubicBezTo>
                  <a:pt x="471503" y="3714839"/>
                  <a:pt x="481886" y="3709418"/>
                  <a:pt x="491958" y="3704579"/>
                </a:cubicBezTo>
                <a:cubicBezTo>
                  <a:pt x="507608" y="3697238"/>
                  <a:pt x="521395" y="3689649"/>
                  <a:pt x="539015" y="3689348"/>
                </a:cubicBezTo>
                <a:close/>
                <a:moveTo>
                  <a:pt x="1293127" y="3538047"/>
                </a:moveTo>
                <a:cubicBezTo>
                  <a:pt x="1310585" y="3543644"/>
                  <a:pt x="1335431" y="3559679"/>
                  <a:pt x="1333075" y="3580867"/>
                </a:cubicBezTo>
                <a:cubicBezTo>
                  <a:pt x="1332524" y="3586558"/>
                  <a:pt x="1323297" y="3589354"/>
                  <a:pt x="1320199" y="3583954"/>
                </a:cubicBezTo>
                <a:cubicBezTo>
                  <a:pt x="1311951" y="3569068"/>
                  <a:pt x="1295634" y="3561337"/>
                  <a:pt x="1285677" y="3547779"/>
                </a:cubicBezTo>
                <a:cubicBezTo>
                  <a:pt x="1282462" y="3543066"/>
                  <a:pt x="1288058" y="3536333"/>
                  <a:pt x="1293127" y="3538047"/>
                </a:cubicBezTo>
                <a:close/>
                <a:moveTo>
                  <a:pt x="820886" y="3533097"/>
                </a:moveTo>
                <a:cubicBezTo>
                  <a:pt x="798862" y="3557482"/>
                  <a:pt x="766764" y="3579719"/>
                  <a:pt x="748958" y="3593888"/>
                </a:cubicBezTo>
                <a:cubicBezTo>
                  <a:pt x="700668" y="3632406"/>
                  <a:pt x="649943" y="3662887"/>
                  <a:pt x="593933" y="3688794"/>
                </a:cubicBezTo>
                <a:cubicBezTo>
                  <a:pt x="588949" y="3691116"/>
                  <a:pt x="582735" y="3684549"/>
                  <a:pt x="587670" y="3680455"/>
                </a:cubicBezTo>
                <a:cubicBezTo>
                  <a:pt x="627169" y="3646713"/>
                  <a:pt x="675296" y="3624819"/>
                  <a:pt x="715079" y="3591479"/>
                </a:cubicBezTo>
                <a:cubicBezTo>
                  <a:pt x="727266" y="3581286"/>
                  <a:pt x="744851" y="3567996"/>
                  <a:pt x="762477" y="3553232"/>
                </a:cubicBezTo>
                <a:cubicBezTo>
                  <a:pt x="745762" y="3563496"/>
                  <a:pt x="728106" y="3572258"/>
                  <a:pt x="710967" y="3580050"/>
                </a:cubicBezTo>
                <a:cubicBezTo>
                  <a:pt x="620071" y="3622214"/>
                  <a:pt x="529795" y="3645504"/>
                  <a:pt x="445645" y="3703499"/>
                </a:cubicBezTo>
                <a:cubicBezTo>
                  <a:pt x="440129" y="3707282"/>
                  <a:pt x="435119" y="3699864"/>
                  <a:pt x="438591" y="3695237"/>
                </a:cubicBezTo>
                <a:cubicBezTo>
                  <a:pt x="471273" y="3651861"/>
                  <a:pt x="514614" y="3628655"/>
                  <a:pt x="561275" y="3609967"/>
                </a:cubicBezTo>
                <a:cubicBezTo>
                  <a:pt x="503263" y="3622832"/>
                  <a:pt x="464147" y="3649795"/>
                  <a:pt x="413710" y="3687663"/>
                </a:cubicBezTo>
                <a:cubicBezTo>
                  <a:pt x="365280" y="3724111"/>
                  <a:pt x="283335" y="3727165"/>
                  <a:pt x="244320" y="3775383"/>
                </a:cubicBezTo>
                <a:cubicBezTo>
                  <a:pt x="209286" y="3818497"/>
                  <a:pt x="237227" y="3882829"/>
                  <a:pt x="267283" y="3920358"/>
                </a:cubicBezTo>
                <a:cubicBezTo>
                  <a:pt x="303335" y="3965333"/>
                  <a:pt x="364900" y="3966342"/>
                  <a:pt x="414966" y="3956209"/>
                </a:cubicBezTo>
                <a:cubicBezTo>
                  <a:pt x="480663" y="3942966"/>
                  <a:pt x="546559" y="3926088"/>
                  <a:pt x="605424" y="3892979"/>
                </a:cubicBezTo>
                <a:cubicBezTo>
                  <a:pt x="651500" y="3866995"/>
                  <a:pt x="681375" y="3821869"/>
                  <a:pt x="723676" y="3793615"/>
                </a:cubicBezTo>
                <a:cubicBezTo>
                  <a:pt x="735164" y="3762349"/>
                  <a:pt x="746653" y="3731082"/>
                  <a:pt x="758335" y="3699918"/>
                </a:cubicBezTo>
                <a:cubicBezTo>
                  <a:pt x="721559" y="3738360"/>
                  <a:pt x="672480" y="3766229"/>
                  <a:pt x="629170" y="3795438"/>
                </a:cubicBezTo>
                <a:cubicBezTo>
                  <a:pt x="621750" y="3800449"/>
                  <a:pt x="614093" y="3789119"/>
                  <a:pt x="621318" y="3784005"/>
                </a:cubicBezTo>
                <a:cubicBezTo>
                  <a:pt x="666987" y="3751319"/>
                  <a:pt x="729668" y="3719003"/>
                  <a:pt x="757727" y="3668416"/>
                </a:cubicBezTo>
                <a:cubicBezTo>
                  <a:pt x="766752" y="3651544"/>
                  <a:pt x="774073" y="3632265"/>
                  <a:pt x="784082" y="3615420"/>
                </a:cubicBezTo>
                <a:cubicBezTo>
                  <a:pt x="684199" y="3715880"/>
                  <a:pt x="562421" y="3821837"/>
                  <a:pt x="411883" y="3803912"/>
                </a:cubicBezTo>
                <a:cubicBezTo>
                  <a:pt x="403643" y="3802996"/>
                  <a:pt x="401123" y="3790923"/>
                  <a:pt x="409187" y="3787505"/>
                </a:cubicBezTo>
                <a:cubicBezTo>
                  <a:pt x="496014" y="3750148"/>
                  <a:pt x="574277" y="3734398"/>
                  <a:pt x="656735" y="3684228"/>
                </a:cubicBezTo>
                <a:cubicBezTo>
                  <a:pt x="715280" y="3648453"/>
                  <a:pt x="753437" y="3592043"/>
                  <a:pt x="810557" y="3558000"/>
                </a:cubicBezTo>
                <a:cubicBezTo>
                  <a:pt x="810557" y="3558000"/>
                  <a:pt x="810945" y="3558208"/>
                  <a:pt x="811153" y="3557820"/>
                </a:cubicBezTo>
                <a:cubicBezTo>
                  <a:pt x="814333" y="3549544"/>
                  <a:pt x="817706" y="3541372"/>
                  <a:pt x="820886" y="3533097"/>
                </a:cubicBezTo>
                <a:close/>
                <a:moveTo>
                  <a:pt x="1380366" y="3514378"/>
                </a:moveTo>
                <a:cubicBezTo>
                  <a:pt x="1410992" y="3531260"/>
                  <a:pt x="1432656" y="3587744"/>
                  <a:pt x="1444493" y="3618769"/>
                </a:cubicBezTo>
                <a:cubicBezTo>
                  <a:pt x="1456240" y="3649496"/>
                  <a:pt x="1448960" y="3678025"/>
                  <a:pt x="1441832" y="3708134"/>
                </a:cubicBezTo>
                <a:cubicBezTo>
                  <a:pt x="1440610" y="3713217"/>
                  <a:pt x="1432939" y="3713103"/>
                  <a:pt x="1431599" y="3708147"/>
                </a:cubicBezTo>
                <a:cubicBezTo>
                  <a:pt x="1424944" y="3681889"/>
                  <a:pt x="1429134" y="3651208"/>
                  <a:pt x="1419503" y="3625853"/>
                </a:cubicBezTo>
                <a:cubicBezTo>
                  <a:pt x="1406556" y="3592239"/>
                  <a:pt x="1387196" y="3555694"/>
                  <a:pt x="1369563" y="3524313"/>
                </a:cubicBezTo>
                <a:cubicBezTo>
                  <a:pt x="1365717" y="3517516"/>
                  <a:pt x="1374070" y="3510760"/>
                  <a:pt x="1380366" y="3514378"/>
                </a:cubicBezTo>
                <a:close/>
                <a:moveTo>
                  <a:pt x="1296713" y="3475865"/>
                </a:moveTo>
                <a:cubicBezTo>
                  <a:pt x="1324854" y="3493662"/>
                  <a:pt x="1342203" y="3524641"/>
                  <a:pt x="1362961" y="3549713"/>
                </a:cubicBezTo>
                <a:cubicBezTo>
                  <a:pt x="1384959" y="3576197"/>
                  <a:pt x="1409325" y="3602450"/>
                  <a:pt x="1406641" y="3639175"/>
                </a:cubicBezTo>
                <a:cubicBezTo>
                  <a:pt x="1405865" y="3649485"/>
                  <a:pt x="1392032" y="3651563"/>
                  <a:pt x="1388668" y="3641533"/>
                </a:cubicBezTo>
                <a:cubicBezTo>
                  <a:pt x="1376155" y="3602914"/>
                  <a:pt x="1353219" y="3581914"/>
                  <a:pt x="1329970" y="3550772"/>
                </a:cubicBezTo>
                <a:cubicBezTo>
                  <a:pt x="1314123" y="3529575"/>
                  <a:pt x="1300851" y="3507759"/>
                  <a:pt x="1287608" y="3484959"/>
                </a:cubicBezTo>
                <a:cubicBezTo>
                  <a:pt x="1284613" y="3479369"/>
                  <a:pt x="1290909" y="3472261"/>
                  <a:pt x="1296713" y="3475865"/>
                </a:cubicBezTo>
                <a:close/>
                <a:moveTo>
                  <a:pt x="490166" y="3286844"/>
                </a:moveTo>
                <a:cubicBezTo>
                  <a:pt x="495561" y="3287423"/>
                  <a:pt x="501016" y="3288532"/>
                  <a:pt x="506863" y="3288792"/>
                </a:cubicBezTo>
                <a:cubicBezTo>
                  <a:pt x="519048" y="3289325"/>
                  <a:pt x="531677" y="3288098"/>
                  <a:pt x="543876" y="3288139"/>
                </a:cubicBezTo>
                <a:cubicBezTo>
                  <a:pt x="568469" y="3288326"/>
                  <a:pt x="593129" y="3286054"/>
                  <a:pt x="617510" y="3290367"/>
                </a:cubicBezTo>
                <a:cubicBezTo>
                  <a:pt x="626124" y="3291982"/>
                  <a:pt x="624248" y="3302950"/>
                  <a:pt x="617776" y="3305723"/>
                </a:cubicBezTo>
                <a:cubicBezTo>
                  <a:pt x="576355" y="3323473"/>
                  <a:pt x="517172" y="3311018"/>
                  <a:pt x="475211" y="3305532"/>
                </a:cubicBezTo>
                <a:cubicBezTo>
                  <a:pt x="465019" y="3304071"/>
                  <a:pt x="464194" y="3291159"/>
                  <a:pt x="473823" y="3288079"/>
                </a:cubicBezTo>
                <a:cubicBezTo>
                  <a:pt x="479434" y="3286216"/>
                  <a:pt x="484770" y="3286265"/>
                  <a:pt x="490166" y="3286844"/>
                </a:cubicBezTo>
                <a:close/>
                <a:moveTo>
                  <a:pt x="547924" y="3226952"/>
                </a:moveTo>
                <a:cubicBezTo>
                  <a:pt x="554522" y="3226741"/>
                  <a:pt x="557007" y="3236550"/>
                  <a:pt x="552086" y="3240154"/>
                </a:cubicBezTo>
                <a:cubicBezTo>
                  <a:pt x="535007" y="3252966"/>
                  <a:pt x="512759" y="3260519"/>
                  <a:pt x="492968" y="3268139"/>
                </a:cubicBezTo>
                <a:cubicBezTo>
                  <a:pt x="483119" y="3272099"/>
                  <a:pt x="474919" y="3280434"/>
                  <a:pt x="464117" y="3279643"/>
                </a:cubicBezTo>
                <a:cubicBezTo>
                  <a:pt x="454985" y="3278998"/>
                  <a:pt x="455801" y="3267214"/>
                  <a:pt x="463242" y="3264959"/>
                </a:cubicBezTo>
                <a:cubicBezTo>
                  <a:pt x="464627" y="3264702"/>
                  <a:pt x="470071" y="3256390"/>
                  <a:pt x="471884" y="3254866"/>
                </a:cubicBezTo>
                <a:cubicBezTo>
                  <a:pt x="477607" y="3250694"/>
                  <a:pt x="484947" y="3248634"/>
                  <a:pt x="491328" y="3245564"/>
                </a:cubicBezTo>
                <a:cubicBezTo>
                  <a:pt x="509566" y="3237111"/>
                  <a:pt x="527430" y="3227961"/>
                  <a:pt x="547924" y="3226952"/>
                </a:cubicBezTo>
                <a:close/>
                <a:moveTo>
                  <a:pt x="1085792" y="3153522"/>
                </a:moveTo>
                <a:cubicBezTo>
                  <a:pt x="1085800" y="3156769"/>
                  <a:pt x="1085706" y="3160210"/>
                  <a:pt x="1085507" y="3163845"/>
                </a:cubicBezTo>
                <a:cubicBezTo>
                  <a:pt x="1083810" y="3186134"/>
                  <a:pt x="1083697" y="3193805"/>
                  <a:pt x="1089415" y="3214822"/>
                </a:cubicBezTo>
                <a:cubicBezTo>
                  <a:pt x="1098234" y="3248223"/>
                  <a:pt x="1119146" y="3274873"/>
                  <a:pt x="1129378" y="3307034"/>
                </a:cubicBezTo>
                <a:cubicBezTo>
                  <a:pt x="1130835" y="3311305"/>
                  <a:pt x="1124957" y="3313898"/>
                  <a:pt x="1121765" y="3311941"/>
                </a:cubicBezTo>
                <a:cubicBezTo>
                  <a:pt x="1090507" y="3292976"/>
                  <a:pt x="1069235" y="3254410"/>
                  <a:pt x="1060113" y="3214113"/>
                </a:cubicBezTo>
                <a:cubicBezTo>
                  <a:pt x="1059699" y="3214888"/>
                  <a:pt x="1059478" y="3215768"/>
                  <a:pt x="1059063" y="3216544"/>
                </a:cubicBezTo>
                <a:cubicBezTo>
                  <a:pt x="1059049" y="3217035"/>
                  <a:pt x="1059436" y="3217242"/>
                  <a:pt x="1059423" y="3217733"/>
                </a:cubicBezTo>
                <a:cubicBezTo>
                  <a:pt x="1055602" y="3252853"/>
                  <a:pt x="1067195" y="3292726"/>
                  <a:pt x="1078487" y="3325703"/>
                </a:cubicBezTo>
                <a:cubicBezTo>
                  <a:pt x="1087046" y="3350734"/>
                  <a:pt x="1100038" y="3368409"/>
                  <a:pt x="1114591" y="3390162"/>
                </a:cubicBezTo>
                <a:cubicBezTo>
                  <a:pt x="1119601" y="3397581"/>
                  <a:pt x="1122641" y="3397960"/>
                  <a:pt x="1125748" y="3406605"/>
                </a:cubicBezTo>
                <a:cubicBezTo>
                  <a:pt x="1127204" y="3410877"/>
                  <a:pt x="1121495" y="3414556"/>
                  <a:pt x="1118017" y="3412197"/>
                </a:cubicBezTo>
                <a:cubicBezTo>
                  <a:pt x="1085547" y="3390837"/>
                  <a:pt x="1059648" y="3348798"/>
                  <a:pt x="1045912" y="3304537"/>
                </a:cubicBezTo>
                <a:cubicBezTo>
                  <a:pt x="1057144" y="3353944"/>
                  <a:pt x="1082082" y="3409436"/>
                  <a:pt x="1101167" y="3438102"/>
                </a:cubicBezTo>
                <a:cubicBezTo>
                  <a:pt x="1130466" y="3481710"/>
                  <a:pt x="1177117" y="3502674"/>
                  <a:pt x="1211882" y="3540727"/>
                </a:cubicBezTo>
                <a:cubicBezTo>
                  <a:pt x="1215991" y="3545169"/>
                  <a:pt x="1210290" y="3552096"/>
                  <a:pt x="1204937" y="3549981"/>
                </a:cubicBezTo>
                <a:cubicBezTo>
                  <a:pt x="1138204" y="3522264"/>
                  <a:pt x="1081412" y="3469437"/>
                  <a:pt x="1053241" y="3402737"/>
                </a:cubicBezTo>
                <a:cubicBezTo>
                  <a:pt x="1048713" y="3392084"/>
                  <a:pt x="1043659" y="3379154"/>
                  <a:pt x="1038617" y="3365732"/>
                </a:cubicBezTo>
                <a:cubicBezTo>
                  <a:pt x="1039924" y="3386136"/>
                  <a:pt x="1042124" y="3406268"/>
                  <a:pt x="1047765" y="3426495"/>
                </a:cubicBezTo>
                <a:cubicBezTo>
                  <a:pt x="1056368" y="3457038"/>
                  <a:pt x="1071047" y="3481351"/>
                  <a:pt x="1086731" y="3508448"/>
                </a:cubicBezTo>
                <a:cubicBezTo>
                  <a:pt x="1093303" y="3519944"/>
                  <a:pt x="1097118" y="3520737"/>
                  <a:pt x="1096870" y="3533326"/>
                </a:cubicBezTo>
                <a:cubicBezTo>
                  <a:pt x="1096657" y="3537452"/>
                  <a:pt x="1091128" y="3541727"/>
                  <a:pt x="1087601" y="3537596"/>
                </a:cubicBezTo>
                <a:cubicBezTo>
                  <a:pt x="1055460" y="3500699"/>
                  <a:pt x="1035690" y="3461190"/>
                  <a:pt x="1023957" y="3419247"/>
                </a:cubicBezTo>
                <a:cubicBezTo>
                  <a:pt x="1027059" y="3442357"/>
                  <a:pt x="1030354" y="3465569"/>
                  <a:pt x="1029510" y="3489061"/>
                </a:cubicBezTo>
                <a:cubicBezTo>
                  <a:pt x="1029217" y="3496138"/>
                  <a:pt x="1017829" y="3498776"/>
                  <a:pt x="1015367" y="3491722"/>
                </a:cubicBezTo>
                <a:cubicBezTo>
                  <a:pt x="1001189" y="3449220"/>
                  <a:pt x="989028" y="3397819"/>
                  <a:pt x="993486" y="3350320"/>
                </a:cubicBezTo>
                <a:cubicBezTo>
                  <a:pt x="988412" y="3363069"/>
                  <a:pt x="983144" y="3375715"/>
                  <a:pt x="977965" y="3388658"/>
                </a:cubicBezTo>
                <a:cubicBezTo>
                  <a:pt x="978580" y="3477032"/>
                  <a:pt x="1010898" y="3589597"/>
                  <a:pt x="1086189" y="3631620"/>
                </a:cubicBezTo>
                <a:cubicBezTo>
                  <a:pt x="1148309" y="3666096"/>
                  <a:pt x="1204790" y="3687332"/>
                  <a:pt x="1250231" y="3745061"/>
                </a:cubicBezTo>
                <a:cubicBezTo>
                  <a:pt x="1269811" y="3770002"/>
                  <a:pt x="1284730" y="3799932"/>
                  <a:pt x="1305114" y="3824305"/>
                </a:cubicBezTo>
                <a:cubicBezTo>
                  <a:pt x="1320357" y="3842435"/>
                  <a:pt x="1374510" y="3894600"/>
                  <a:pt x="1406428" y="3893216"/>
                </a:cubicBezTo>
                <a:cubicBezTo>
                  <a:pt x="1447206" y="3891585"/>
                  <a:pt x="1471926" y="3769376"/>
                  <a:pt x="1479591" y="3734068"/>
                </a:cubicBezTo>
                <a:cubicBezTo>
                  <a:pt x="1497081" y="3652884"/>
                  <a:pt x="1444443" y="3556386"/>
                  <a:pt x="1398764" y="3493041"/>
                </a:cubicBezTo>
                <a:cubicBezTo>
                  <a:pt x="1346448" y="3420659"/>
                  <a:pt x="1271944" y="3389285"/>
                  <a:pt x="1206903" y="3332294"/>
                </a:cubicBezTo>
                <a:cubicBezTo>
                  <a:pt x="1156078" y="3287895"/>
                  <a:pt x="1105821" y="3222850"/>
                  <a:pt x="1085792" y="3153522"/>
                </a:cubicBezTo>
                <a:close/>
                <a:moveTo>
                  <a:pt x="594832" y="3145794"/>
                </a:moveTo>
                <a:cubicBezTo>
                  <a:pt x="601601" y="3142931"/>
                  <a:pt x="608578" y="3150404"/>
                  <a:pt x="605543" y="3157011"/>
                </a:cubicBezTo>
                <a:cubicBezTo>
                  <a:pt x="599264" y="3170612"/>
                  <a:pt x="586271" y="3174386"/>
                  <a:pt x="575018" y="3182834"/>
                </a:cubicBezTo>
                <a:cubicBezTo>
                  <a:pt x="564672" y="3190518"/>
                  <a:pt x="542987" y="3202613"/>
                  <a:pt x="536416" y="3212567"/>
                </a:cubicBezTo>
                <a:cubicBezTo>
                  <a:pt x="531180" y="3220490"/>
                  <a:pt x="520473" y="3216259"/>
                  <a:pt x="519824" y="3207681"/>
                </a:cubicBezTo>
                <a:cubicBezTo>
                  <a:pt x="519089" y="3195067"/>
                  <a:pt x="528660" y="3186968"/>
                  <a:pt x="537711" y="3179837"/>
                </a:cubicBezTo>
                <a:cubicBezTo>
                  <a:pt x="547269" y="3172230"/>
                  <a:pt x="557475" y="3162475"/>
                  <a:pt x="568272" y="3156279"/>
                </a:cubicBezTo>
                <a:cubicBezTo>
                  <a:pt x="576570" y="3151489"/>
                  <a:pt x="586068" y="3149587"/>
                  <a:pt x="594832" y="3145794"/>
                </a:cubicBezTo>
                <a:close/>
                <a:moveTo>
                  <a:pt x="1637913" y="3069761"/>
                </a:moveTo>
                <a:cubicBezTo>
                  <a:pt x="1651081" y="3070320"/>
                  <a:pt x="1656806" y="3076874"/>
                  <a:pt x="1665501" y="3086264"/>
                </a:cubicBezTo>
                <a:cubicBezTo>
                  <a:pt x="1674195" y="3095654"/>
                  <a:pt x="1685361" y="3104620"/>
                  <a:pt x="1692243" y="3115535"/>
                </a:cubicBezTo>
                <a:cubicBezTo>
                  <a:pt x="1702236" y="3131356"/>
                  <a:pt x="1706186" y="3148683"/>
                  <a:pt x="1700381" y="3166529"/>
                </a:cubicBezTo>
                <a:cubicBezTo>
                  <a:pt x="1698978" y="3171017"/>
                  <a:pt x="1693377" y="3170764"/>
                  <a:pt x="1691015" y="3167256"/>
                </a:cubicBezTo>
                <a:cubicBezTo>
                  <a:pt x="1685642" y="3158644"/>
                  <a:pt x="1682355" y="3149404"/>
                  <a:pt x="1677787" y="3140226"/>
                </a:cubicBezTo>
                <a:cubicBezTo>
                  <a:pt x="1671631" y="3127954"/>
                  <a:pt x="1663049" y="3121618"/>
                  <a:pt x="1653863" y="3112214"/>
                </a:cubicBezTo>
                <a:cubicBezTo>
                  <a:pt x="1645155" y="3103315"/>
                  <a:pt x="1635828" y="3091841"/>
                  <a:pt x="1631031" y="3080296"/>
                </a:cubicBezTo>
                <a:cubicBezTo>
                  <a:pt x="1628785" y="3076101"/>
                  <a:pt x="1632804" y="3069521"/>
                  <a:pt x="1637913" y="3069761"/>
                </a:cubicBezTo>
                <a:close/>
                <a:moveTo>
                  <a:pt x="670454" y="3047323"/>
                </a:moveTo>
                <a:cubicBezTo>
                  <a:pt x="676602" y="3045621"/>
                  <a:pt x="681882" y="3053934"/>
                  <a:pt x="677904" y="3059039"/>
                </a:cubicBezTo>
                <a:cubicBezTo>
                  <a:pt x="663133" y="3077326"/>
                  <a:pt x="636141" y="3082092"/>
                  <a:pt x="615867" y="3092946"/>
                </a:cubicBezTo>
                <a:cubicBezTo>
                  <a:pt x="595207" y="3103593"/>
                  <a:pt x="577014" y="3117555"/>
                  <a:pt x="558342" y="3131012"/>
                </a:cubicBezTo>
                <a:cubicBezTo>
                  <a:pt x="516984" y="3160769"/>
                  <a:pt x="484861" y="3212424"/>
                  <a:pt x="458377" y="3255871"/>
                </a:cubicBezTo>
                <a:cubicBezTo>
                  <a:pt x="454669" y="3261870"/>
                  <a:pt x="442442" y="3262812"/>
                  <a:pt x="442403" y="3253561"/>
                </a:cubicBezTo>
                <a:cubicBezTo>
                  <a:pt x="442407" y="3239098"/>
                  <a:pt x="447959" y="3226854"/>
                  <a:pt x="454896" y="3214353"/>
                </a:cubicBezTo>
                <a:cubicBezTo>
                  <a:pt x="470015" y="3187023"/>
                  <a:pt x="495399" y="3154957"/>
                  <a:pt x="517950" y="3132852"/>
                </a:cubicBezTo>
                <a:cubicBezTo>
                  <a:pt x="561342" y="3089967"/>
                  <a:pt x="612090" y="3062243"/>
                  <a:pt x="670454" y="3047323"/>
                </a:cubicBezTo>
                <a:close/>
                <a:moveTo>
                  <a:pt x="752522" y="3039844"/>
                </a:moveTo>
                <a:cubicBezTo>
                  <a:pt x="760077" y="3040642"/>
                  <a:pt x="758913" y="3050745"/>
                  <a:pt x="753243" y="3052950"/>
                </a:cubicBezTo>
                <a:cubicBezTo>
                  <a:pt x="735122" y="3060715"/>
                  <a:pt x="715052" y="3064196"/>
                  <a:pt x="695064" y="3064727"/>
                </a:cubicBezTo>
                <a:cubicBezTo>
                  <a:pt x="682464" y="3064970"/>
                  <a:pt x="679962" y="3048666"/>
                  <a:pt x="692256" y="3045266"/>
                </a:cubicBezTo>
                <a:cubicBezTo>
                  <a:pt x="711888" y="3039806"/>
                  <a:pt x="732318" y="3037515"/>
                  <a:pt x="752522" y="3039844"/>
                </a:cubicBezTo>
                <a:close/>
                <a:moveTo>
                  <a:pt x="1056364" y="2943235"/>
                </a:moveTo>
                <a:cubicBezTo>
                  <a:pt x="995220" y="2998321"/>
                  <a:pt x="925558" y="3016177"/>
                  <a:pt x="835625" y="3023439"/>
                </a:cubicBezTo>
                <a:cubicBezTo>
                  <a:pt x="762951" y="3029209"/>
                  <a:pt x="689258" y="3011238"/>
                  <a:pt x="618279" y="3037618"/>
                </a:cubicBezTo>
                <a:cubicBezTo>
                  <a:pt x="555946" y="3060892"/>
                  <a:pt x="486593" y="3131790"/>
                  <a:pt x="454398" y="3189642"/>
                </a:cubicBezTo>
                <a:cubicBezTo>
                  <a:pt x="347752" y="3382010"/>
                  <a:pt x="667049" y="3360015"/>
                  <a:pt x="768085" y="3310554"/>
                </a:cubicBezTo>
                <a:cubicBezTo>
                  <a:pt x="817650" y="3286437"/>
                  <a:pt x="880588" y="3244782"/>
                  <a:pt x="923236" y="3207487"/>
                </a:cubicBezTo>
                <a:cubicBezTo>
                  <a:pt x="944009" y="3189167"/>
                  <a:pt x="951998" y="3163511"/>
                  <a:pt x="973259" y="3148944"/>
                </a:cubicBezTo>
                <a:cubicBezTo>
                  <a:pt x="987625" y="3113231"/>
                  <a:pt x="1001706" y="3077115"/>
                  <a:pt x="1016266" y="3041505"/>
                </a:cubicBezTo>
                <a:cubicBezTo>
                  <a:pt x="988560" y="3068586"/>
                  <a:pt x="958892" y="3091874"/>
                  <a:pt x="942408" y="3104506"/>
                </a:cubicBezTo>
                <a:cubicBezTo>
                  <a:pt x="877272" y="3154465"/>
                  <a:pt x="805617" y="3183975"/>
                  <a:pt x="728455" y="3209792"/>
                </a:cubicBezTo>
                <a:cubicBezTo>
                  <a:pt x="719615" y="3212794"/>
                  <a:pt x="713951" y="3200536"/>
                  <a:pt x="720117" y="3194606"/>
                </a:cubicBezTo>
                <a:cubicBezTo>
                  <a:pt x="769426" y="3147654"/>
                  <a:pt x="847499" y="3128062"/>
                  <a:pt x="904430" y="3090177"/>
                </a:cubicBezTo>
                <a:cubicBezTo>
                  <a:pt x="939713" y="3066650"/>
                  <a:pt x="970228" y="3037579"/>
                  <a:pt x="999697" y="3007202"/>
                </a:cubicBezTo>
                <a:cubicBezTo>
                  <a:pt x="1015799" y="2990624"/>
                  <a:pt x="1043645" y="2965612"/>
                  <a:pt x="1056364" y="2943235"/>
                </a:cubicBezTo>
                <a:close/>
                <a:moveTo>
                  <a:pt x="1343775" y="2628825"/>
                </a:moveTo>
                <a:cubicBezTo>
                  <a:pt x="1360402" y="2668148"/>
                  <a:pt x="1378508" y="2703773"/>
                  <a:pt x="1411320" y="2741280"/>
                </a:cubicBezTo>
                <a:cubicBezTo>
                  <a:pt x="1442132" y="2776468"/>
                  <a:pt x="1483225" y="2824141"/>
                  <a:pt x="1522857" y="2849830"/>
                </a:cubicBezTo>
                <a:cubicBezTo>
                  <a:pt x="1526528" y="2852293"/>
                  <a:pt x="1522343" y="2857787"/>
                  <a:pt x="1518776" y="2855129"/>
                </a:cubicBezTo>
                <a:cubicBezTo>
                  <a:pt x="1454275" y="2810649"/>
                  <a:pt x="1358572" y="2745237"/>
                  <a:pt x="1318789" y="2664344"/>
                </a:cubicBezTo>
                <a:cubicBezTo>
                  <a:pt x="1329628" y="2706558"/>
                  <a:pt x="1343929" y="2744637"/>
                  <a:pt x="1376313" y="2783411"/>
                </a:cubicBezTo>
                <a:cubicBezTo>
                  <a:pt x="1400119" y="2812108"/>
                  <a:pt x="1436897" y="2834277"/>
                  <a:pt x="1456717" y="2864833"/>
                </a:cubicBezTo>
                <a:cubicBezTo>
                  <a:pt x="1461624" y="2872445"/>
                  <a:pt x="1452152" y="2884090"/>
                  <a:pt x="1444774" y="2876900"/>
                </a:cubicBezTo>
                <a:cubicBezTo>
                  <a:pt x="1405210" y="2838027"/>
                  <a:pt x="1361884" y="2807119"/>
                  <a:pt x="1328602" y="2761630"/>
                </a:cubicBezTo>
                <a:cubicBezTo>
                  <a:pt x="1315804" y="2744058"/>
                  <a:pt x="1307123" y="2723452"/>
                  <a:pt x="1300048" y="2701709"/>
                </a:cubicBezTo>
                <a:cubicBezTo>
                  <a:pt x="1300567" y="2711465"/>
                  <a:pt x="1301964" y="2721440"/>
                  <a:pt x="1305882" y="2732765"/>
                </a:cubicBezTo>
                <a:cubicBezTo>
                  <a:pt x="1317986" y="2768421"/>
                  <a:pt x="1342387" y="2807664"/>
                  <a:pt x="1367683" y="2835910"/>
                </a:cubicBezTo>
                <a:cubicBezTo>
                  <a:pt x="1421994" y="2896640"/>
                  <a:pt x="1506432" y="2938816"/>
                  <a:pt x="1570976" y="2988807"/>
                </a:cubicBezTo>
                <a:cubicBezTo>
                  <a:pt x="1581963" y="2997179"/>
                  <a:pt x="1567855" y="3012828"/>
                  <a:pt x="1556959" y="3004754"/>
                </a:cubicBezTo>
                <a:cubicBezTo>
                  <a:pt x="1476436" y="2945468"/>
                  <a:pt x="1331899" y="2866902"/>
                  <a:pt x="1284049" y="2760992"/>
                </a:cubicBezTo>
                <a:cubicBezTo>
                  <a:pt x="1286537" y="2777788"/>
                  <a:pt x="1287759" y="2794154"/>
                  <a:pt x="1294076" y="2811251"/>
                </a:cubicBezTo>
                <a:cubicBezTo>
                  <a:pt x="1306608" y="2845640"/>
                  <a:pt x="1329861" y="2862320"/>
                  <a:pt x="1351355" y="2889281"/>
                </a:cubicBezTo>
                <a:cubicBezTo>
                  <a:pt x="1354971" y="2893710"/>
                  <a:pt x="1349567" y="2900547"/>
                  <a:pt x="1344318" y="2898237"/>
                </a:cubicBezTo>
                <a:cubicBezTo>
                  <a:pt x="1304095" y="2879713"/>
                  <a:pt x="1279666" y="2841454"/>
                  <a:pt x="1266936" y="2799975"/>
                </a:cubicBezTo>
                <a:cubicBezTo>
                  <a:pt x="1261421" y="2782309"/>
                  <a:pt x="1262324" y="2763837"/>
                  <a:pt x="1257598" y="2746094"/>
                </a:cubicBezTo>
                <a:cubicBezTo>
                  <a:pt x="1257327" y="2745202"/>
                  <a:pt x="1256954" y="2744503"/>
                  <a:pt x="1256877" y="2743713"/>
                </a:cubicBezTo>
                <a:cubicBezTo>
                  <a:pt x="1256435" y="2745472"/>
                  <a:pt x="1256186" y="2747335"/>
                  <a:pt x="1255537" y="2749481"/>
                </a:cubicBezTo>
                <a:cubicBezTo>
                  <a:pt x="1251248" y="2765892"/>
                  <a:pt x="1248568" y="2777429"/>
                  <a:pt x="1251341" y="2794625"/>
                </a:cubicBezTo>
                <a:cubicBezTo>
                  <a:pt x="1254781" y="2816170"/>
                  <a:pt x="1259114" y="2837444"/>
                  <a:pt x="1268895" y="2857392"/>
                </a:cubicBezTo>
                <a:cubicBezTo>
                  <a:pt x="1273838" y="2867269"/>
                  <a:pt x="1278735" y="2871634"/>
                  <a:pt x="1275876" y="2882576"/>
                </a:cubicBezTo>
                <a:cubicBezTo>
                  <a:pt x="1275199" y="2885706"/>
                  <a:pt x="1271406" y="2887667"/>
                  <a:pt x="1268718" y="2885232"/>
                </a:cubicBezTo>
                <a:cubicBezTo>
                  <a:pt x="1242949" y="2863466"/>
                  <a:pt x="1227500" y="2824274"/>
                  <a:pt x="1226175" y="2786651"/>
                </a:cubicBezTo>
                <a:cubicBezTo>
                  <a:pt x="1217975" y="2805710"/>
                  <a:pt x="1209776" y="2824769"/>
                  <a:pt x="1201770" y="2843931"/>
                </a:cubicBezTo>
                <a:cubicBezTo>
                  <a:pt x="1202117" y="2845614"/>
                  <a:pt x="1202865" y="2847012"/>
                  <a:pt x="1202125" y="2848861"/>
                </a:cubicBezTo>
                <a:cubicBezTo>
                  <a:pt x="1182509" y="2914440"/>
                  <a:pt x="1255819" y="2999798"/>
                  <a:pt x="1293552" y="3044426"/>
                </a:cubicBezTo>
                <a:cubicBezTo>
                  <a:pt x="1344526" y="3104866"/>
                  <a:pt x="1411944" y="3143425"/>
                  <a:pt x="1488454" y="3162654"/>
                </a:cubicBezTo>
                <a:cubicBezTo>
                  <a:pt x="1538195" y="3175045"/>
                  <a:pt x="1686109" y="3252425"/>
                  <a:pt x="1723478" y="3185368"/>
                </a:cubicBezTo>
                <a:cubicBezTo>
                  <a:pt x="1759614" y="3120146"/>
                  <a:pt x="1727422" y="3010142"/>
                  <a:pt x="1688616" y="2954465"/>
                </a:cubicBezTo>
                <a:cubicBezTo>
                  <a:pt x="1627845" y="2867582"/>
                  <a:pt x="1539939" y="2794120"/>
                  <a:pt x="1458040" y="2727612"/>
                </a:cubicBezTo>
                <a:cubicBezTo>
                  <a:pt x="1429557" y="2704394"/>
                  <a:pt x="1378280" y="2669231"/>
                  <a:pt x="1343775" y="2628825"/>
                </a:cubicBezTo>
                <a:close/>
                <a:moveTo>
                  <a:pt x="1154655" y="2593505"/>
                </a:moveTo>
                <a:cubicBezTo>
                  <a:pt x="1161200" y="2595260"/>
                  <a:pt x="1163310" y="2604370"/>
                  <a:pt x="1157302" y="2608140"/>
                </a:cubicBezTo>
                <a:cubicBezTo>
                  <a:pt x="1144186" y="2616338"/>
                  <a:pt x="1133904" y="2625304"/>
                  <a:pt x="1119277" y="2631197"/>
                </a:cubicBezTo>
                <a:cubicBezTo>
                  <a:pt x="1103953" y="2637466"/>
                  <a:pt x="1084283" y="2651387"/>
                  <a:pt x="1067300" y="2650034"/>
                </a:cubicBezTo>
                <a:cubicBezTo>
                  <a:pt x="1056304" y="2649140"/>
                  <a:pt x="1055506" y="2635245"/>
                  <a:pt x="1063390" y="2631232"/>
                </a:cubicBezTo>
                <a:lnTo>
                  <a:pt x="1062808" y="2630921"/>
                </a:lnTo>
                <a:cubicBezTo>
                  <a:pt x="1081904" y="2619935"/>
                  <a:pt x="1100634" y="2611497"/>
                  <a:pt x="1120762" y="2602311"/>
                </a:cubicBezTo>
                <a:cubicBezTo>
                  <a:pt x="1131726" y="2597202"/>
                  <a:pt x="1142149" y="2590307"/>
                  <a:pt x="1154655" y="2593505"/>
                </a:cubicBezTo>
                <a:close/>
                <a:moveTo>
                  <a:pt x="1027019" y="2590385"/>
                </a:moveTo>
                <a:lnTo>
                  <a:pt x="1032260" y="2596871"/>
                </a:lnTo>
                <a:cubicBezTo>
                  <a:pt x="1032623" y="2599808"/>
                  <a:pt x="1031600" y="2603002"/>
                  <a:pt x="1029282" y="2605004"/>
                </a:cubicBezTo>
                <a:cubicBezTo>
                  <a:pt x="1017691" y="2615016"/>
                  <a:pt x="997856" y="2627850"/>
                  <a:pt x="981552" y="2630353"/>
                </a:cubicBezTo>
                <a:cubicBezTo>
                  <a:pt x="981552" y="2630353"/>
                  <a:pt x="981479" y="2630488"/>
                  <a:pt x="981344" y="2630741"/>
                </a:cubicBezTo>
                <a:cubicBezTo>
                  <a:pt x="981344" y="2630741"/>
                  <a:pt x="979468" y="2630983"/>
                  <a:pt x="978575" y="2631254"/>
                </a:cubicBezTo>
                <a:cubicBezTo>
                  <a:pt x="973037" y="2632282"/>
                  <a:pt x="968256" y="2627231"/>
                  <a:pt x="968703" y="2621733"/>
                </a:cubicBezTo>
                <a:cubicBezTo>
                  <a:pt x="969832" y="2609367"/>
                  <a:pt x="981350" y="2605552"/>
                  <a:pt x="990853" y="2599911"/>
                </a:cubicBezTo>
                <a:cubicBezTo>
                  <a:pt x="997300" y="2596251"/>
                  <a:pt x="1002659" y="2592758"/>
                  <a:pt x="1008263" y="2590736"/>
                </a:cubicBezTo>
                <a:close/>
                <a:moveTo>
                  <a:pt x="1026933" y="2590279"/>
                </a:moveTo>
                <a:lnTo>
                  <a:pt x="1027127" y="2590383"/>
                </a:lnTo>
                <a:lnTo>
                  <a:pt x="1027019" y="2590385"/>
                </a:lnTo>
                <a:close/>
                <a:moveTo>
                  <a:pt x="1102895" y="2561575"/>
                </a:moveTo>
                <a:cubicBezTo>
                  <a:pt x="1108455" y="2563302"/>
                  <a:pt x="1109236" y="2570703"/>
                  <a:pt x="1105103" y="2574230"/>
                </a:cubicBezTo>
                <a:cubicBezTo>
                  <a:pt x="1092399" y="2585391"/>
                  <a:pt x="1076176" y="2595669"/>
                  <a:pt x="1059665" y="2598560"/>
                </a:cubicBezTo>
                <a:cubicBezTo>
                  <a:pt x="1050270" y="2600268"/>
                  <a:pt x="1046731" y="2585903"/>
                  <a:pt x="1054136" y="2581385"/>
                </a:cubicBezTo>
                <a:cubicBezTo>
                  <a:pt x="1069841" y="2572077"/>
                  <a:pt x="1083083" y="2555716"/>
                  <a:pt x="1102895" y="2561575"/>
                </a:cubicBezTo>
                <a:close/>
                <a:moveTo>
                  <a:pt x="949376" y="2559017"/>
                </a:moveTo>
                <a:cubicBezTo>
                  <a:pt x="954995" y="2555040"/>
                  <a:pt x="961183" y="2562590"/>
                  <a:pt x="958472" y="2568123"/>
                </a:cubicBezTo>
                <a:cubicBezTo>
                  <a:pt x="952352" y="2579564"/>
                  <a:pt x="941554" y="2585761"/>
                  <a:pt x="929904" y="2590753"/>
                </a:cubicBezTo>
                <a:cubicBezTo>
                  <a:pt x="912883" y="2597860"/>
                  <a:pt x="895213" y="2607113"/>
                  <a:pt x="876776" y="2608474"/>
                </a:cubicBezTo>
                <a:cubicBezTo>
                  <a:pt x="864549" y="2609416"/>
                  <a:pt x="863473" y="2591381"/>
                  <a:pt x="873994" y="2588031"/>
                </a:cubicBezTo>
                <a:cubicBezTo>
                  <a:pt x="888594" y="2583120"/>
                  <a:pt x="902084" y="2575620"/>
                  <a:pt x="916772" y="2571007"/>
                </a:cubicBezTo>
                <a:cubicBezTo>
                  <a:pt x="927890" y="2567477"/>
                  <a:pt x="939638" y="2566029"/>
                  <a:pt x="949376" y="2559017"/>
                </a:cubicBezTo>
                <a:close/>
                <a:moveTo>
                  <a:pt x="1462776" y="2291675"/>
                </a:moveTo>
                <a:cubicBezTo>
                  <a:pt x="1481858" y="2302631"/>
                  <a:pt x="1484554" y="2329763"/>
                  <a:pt x="1491503" y="2348944"/>
                </a:cubicBezTo>
                <a:cubicBezTo>
                  <a:pt x="1495885" y="2361265"/>
                  <a:pt x="1499384" y="2377100"/>
                  <a:pt x="1504779" y="2388464"/>
                </a:cubicBezTo>
                <a:cubicBezTo>
                  <a:pt x="1508030" y="2395441"/>
                  <a:pt x="1513432" y="2399329"/>
                  <a:pt x="1514884" y="2407338"/>
                </a:cubicBezTo>
                <a:cubicBezTo>
                  <a:pt x="1516259" y="2414559"/>
                  <a:pt x="1507609" y="2421405"/>
                  <a:pt x="1501678" y="2415240"/>
                </a:cubicBezTo>
                <a:cubicBezTo>
                  <a:pt x="1495180" y="2408271"/>
                  <a:pt x="1487278" y="2405792"/>
                  <a:pt x="1482891" y="2397208"/>
                </a:cubicBezTo>
                <a:cubicBezTo>
                  <a:pt x="1478503" y="2388625"/>
                  <a:pt x="1475437" y="2378505"/>
                  <a:pt x="1471657" y="2369256"/>
                </a:cubicBezTo>
                <a:cubicBezTo>
                  <a:pt x="1462899" y="2347860"/>
                  <a:pt x="1459022" y="2324336"/>
                  <a:pt x="1449968" y="2303031"/>
                </a:cubicBezTo>
                <a:cubicBezTo>
                  <a:pt x="1446549" y="2294967"/>
                  <a:pt x="1454736" y="2287124"/>
                  <a:pt x="1462776" y="2291675"/>
                </a:cubicBezTo>
                <a:close/>
                <a:moveTo>
                  <a:pt x="1342045" y="2284706"/>
                </a:moveTo>
                <a:cubicBezTo>
                  <a:pt x="1310561" y="2302533"/>
                  <a:pt x="1282277" y="2336289"/>
                  <a:pt x="1250382" y="2351153"/>
                </a:cubicBezTo>
                <a:cubicBezTo>
                  <a:pt x="1192080" y="2378073"/>
                  <a:pt x="1139694" y="2351054"/>
                  <a:pt x="1082337" y="2336583"/>
                </a:cubicBezTo>
                <a:cubicBezTo>
                  <a:pt x="993811" y="2314169"/>
                  <a:pt x="893310" y="2340717"/>
                  <a:pt x="819488" y="2395254"/>
                </a:cubicBezTo>
                <a:cubicBezTo>
                  <a:pt x="773390" y="2429207"/>
                  <a:pt x="749656" y="2465647"/>
                  <a:pt x="734132" y="2518449"/>
                </a:cubicBezTo>
                <a:cubicBezTo>
                  <a:pt x="728376" y="2538067"/>
                  <a:pt x="727027" y="2562037"/>
                  <a:pt x="721825" y="2582950"/>
                </a:cubicBezTo>
                <a:cubicBezTo>
                  <a:pt x="734065" y="2570791"/>
                  <a:pt x="747727" y="2560640"/>
                  <a:pt x="759386" y="2548171"/>
                </a:cubicBezTo>
                <a:cubicBezTo>
                  <a:pt x="770539" y="2536180"/>
                  <a:pt x="779866" y="2526204"/>
                  <a:pt x="797230" y="2524518"/>
                </a:cubicBezTo>
                <a:cubicBezTo>
                  <a:pt x="804035" y="2523918"/>
                  <a:pt x="807503" y="2533755"/>
                  <a:pt x="802570" y="2537850"/>
                </a:cubicBezTo>
                <a:cubicBezTo>
                  <a:pt x="790577" y="2548145"/>
                  <a:pt x="782630" y="2561602"/>
                  <a:pt x="771503" y="2572610"/>
                </a:cubicBezTo>
                <a:cubicBezTo>
                  <a:pt x="760778" y="2583335"/>
                  <a:pt x="747960" y="2591443"/>
                  <a:pt x="737145" y="2601870"/>
                </a:cubicBezTo>
                <a:cubicBezTo>
                  <a:pt x="722392" y="2615927"/>
                  <a:pt x="713431" y="2634079"/>
                  <a:pt x="700409" y="2649561"/>
                </a:cubicBezTo>
                <a:cubicBezTo>
                  <a:pt x="692066" y="2659564"/>
                  <a:pt x="681111" y="2667920"/>
                  <a:pt x="672960" y="2678027"/>
                </a:cubicBezTo>
                <a:cubicBezTo>
                  <a:pt x="691375" y="2663185"/>
                  <a:pt x="718165" y="2655069"/>
                  <a:pt x="738654" y="2647073"/>
                </a:cubicBezTo>
                <a:cubicBezTo>
                  <a:pt x="771672" y="2634307"/>
                  <a:pt x="805736" y="2612124"/>
                  <a:pt x="842155" y="2611652"/>
                </a:cubicBezTo>
                <a:cubicBezTo>
                  <a:pt x="847472" y="2611504"/>
                  <a:pt x="851305" y="2618792"/>
                  <a:pt x="845997" y="2622187"/>
                </a:cubicBezTo>
                <a:cubicBezTo>
                  <a:pt x="798415" y="2652853"/>
                  <a:pt x="740736" y="2667892"/>
                  <a:pt x="692988" y="2697471"/>
                </a:cubicBezTo>
                <a:cubicBezTo>
                  <a:pt x="701679" y="2699874"/>
                  <a:pt x="711754" y="2702021"/>
                  <a:pt x="722036" y="2703781"/>
                </a:cubicBezTo>
                <a:cubicBezTo>
                  <a:pt x="743302" y="2685476"/>
                  <a:pt x="775422" y="2676719"/>
                  <a:pt x="801084" y="2670244"/>
                </a:cubicBezTo>
                <a:cubicBezTo>
                  <a:pt x="832790" y="2662263"/>
                  <a:pt x="865266" y="2658435"/>
                  <a:pt x="897076" y="2650260"/>
                </a:cubicBezTo>
                <a:cubicBezTo>
                  <a:pt x="901437" y="2649101"/>
                  <a:pt x="928181" y="2646197"/>
                  <a:pt x="931212" y="2643329"/>
                </a:cubicBezTo>
                <a:cubicBezTo>
                  <a:pt x="933440" y="2641029"/>
                  <a:pt x="938161" y="2641061"/>
                  <a:pt x="940150" y="2643871"/>
                </a:cubicBezTo>
                <a:cubicBezTo>
                  <a:pt x="940718" y="2644674"/>
                  <a:pt x="941287" y="2645476"/>
                  <a:pt x="941855" y="2646279"/>
                </a:cubicBezTo>
                <a:cubicBezTo>
                  <a:pt x="944037" y="2649193"/>
                  <a:pt x="944006" y="2653914"/>
                  <a:pt x="941571" y="2656603"/>
                </a:cubicBezTo>
                <a:cubicBezTo>
                  <a:pt x="916918" y="2683572"/>
                  <a:pt x="871417" y="2685171"/>
                  <a:pt x="837010" y="2691208"/>
                </a:cubicBezTo>
                <a:cubicBezTo>
                  <a:pt x="813770" y="2695487"/>
                  <a:pt x="791274" y="2704903"/>
                  <a:pt x="768804" y="2713335"/>
                </a:cubicBezTo>
                <a:cubicBezTo>
                  <a:pt x="769580" y="2713750"/>
                  <a:pt x="770758" y="2713881"/>
                  <a:pt x="771443" y="2713998"/>
                </a:cubicBezTo>
                <a:cubicBezTo>
                  <a:pt x="782938" y="2718153"/>
                  <a:pt x="793867" y="2721504"/>
                  <a:pt x="804509" y="2724454"/>
                </a:cubicBezTo>
                <a:cubicBezTo>
                  <a:pt x="837825" y="2711597"/>
                  <a:pt x="876831" y="2710016"/>
                  <a:pt x="911257" y="2699748"/>
                </a:cubicBezTo>
                <a:cubicBezTo>
                  <a:pt x="952826" y="2687316"/>
                  <a:pt x="985533" y="2664407"/>
                  <a:pt x="1024509" y="2646098"/>
                </a:cubicBezTo>
                <a:cubicBezTo>
                  <a:pt x="1032781" y="2642292"/>
                  <a:pt x="1039198" y="2652210"/>
                  <a:pt x="1033317" y="2658542"/>
                </a:cubicBezTo>
                <a:cubicBezTo>
                  <a:pt x="1002070" y="2692708"/>
                  <a:pt x="945964" y="2722056"/>
                  <a:pt x="890189" y="2735867"/>
                </a:cubicBezTo>
                <a:cubicBezTo>
                  <a:pt x="923555" y="2735508"/>
                  <a:pt x="957650" y="2730053"/>
                  <a:pt x="997856" y="2720634"/>
                </a:cubicBezTo>
                <a:cubicBezTo>
                  <a:pt x="1065989" y="2704703"/>
                  <a:pt x="1126866" y="2687883"/>
                  <a:pt x="1182831" y="2645740"/>
                </a:cubicBezTo>
                <a:cubicBezTo>
                  <a:pt x="1215411" y="2570384"/>
                  <a:pt x="1247213" y="2494614"/>
                  <a:pt x="1280672" y="2419478"/>
                </a:cubicBezTo>
                <a:cubicBezTo>
                  <a:pt x="1163458" y="2516902"/>
                  <a:pt x="1008419" y="2508792"/>
                  <a:pt x="869997" y="2568930"/>
                </a:cubicBezTo>
                <a:cubicBezTo>
                  <a:pt x="863123" y="2571988"/>
                  <a:pt x="858943" y="2563017"/>
                  <a:pt x="862727" y="2557809"/>
                </a:cubicBezTo>
                <a:cubicBezTo>
                  <a:pt x="894266" y="2516567"/>
                  <a:pt x="951066" y="2501307"/>
                  <a:pt x="1000315" y="2492235"/>
                </a:cubicBezTo>
                <a:cubicBezTo>
                  <a:pt x="1058467" y="2481440"/>
                  <a:pt x="1120475" y="2480690"/>
                  <a:pt x="1175885" y="2458702"/>
                </a:cubicBezTo>
                <a:cubicBezTo>
                  <a:pt x="1219363" y="2441305"/>
                  <a:pt x="1255547" y="2410028"/>
                  <a:pt x="1295177" y="2385835"/>
                </a:cubicBezTo>
                <a:cubicBezTo>
                  <a:pt x="1295177" y="2385835"/>
                  <a:pt x="1295565" y="2386043"/>
                  <a:pt x="1296070" y="2385565"/>
                </a:cubicBezTo>
                <a:cubicBezTo>
                  <a:pt x="1311068" y="2351940"/>
                  <a:pt x="1326750" y="2318427"/>
                  <a:pt x="1342045" y="2284706"/>
                </a:cubicBezTo>
                <a:close/>
                <a:moveTo>
                  <a:pt x="1498851" y="2219343"/>
                </a:moveTo>
                <a:cubicBezTo>
                  <a:pt x="1501517" y="2219490"/>
                  <a:pt x="1504134" y="2220891"/>
                  <a:pt x="1505295" y="2223382"/>
                </a:cubicBezTo>
                <a:cubicBezTo>
                  <a:pt x="1520420" y="2252923"/>
                  <a:pt x="1517190" y="2291600"/>
                  <a:pt x="1529298" y="2323518"/>
                </a:cubicBezTo>
                <a:cubicBezTo>
                  <a:pt x="1537473" y="2344603"/>
                  <a:pt x="1549009" y="2368731"/>
                  <a:pt x="1560680" y="2387939"/>
                </a:cubicBezTo>
                <a:cubicBezTo>
                  <a:pt x="1568864" y="2401545"/>
                  <a:pt x="1580365" y="2412685"/>
                  <a:pt x="1581496" y="2428755"/>
                </a:cubicBezTo>
                <a:cubicBezTo>
                  <a:pt x="1581928" y="2434474"/>
                  <a:pt x="1574216" y="2435835"/>
                  <a:pt x="1571480" y="2431626"/>
                </a:cubicBezTo>
                <a:cubicBezTo>
                  <a:pt x="1545445" y="2394504"/>
                  <a:pt x="1517543" y="2360878"/>
                  <a:pt x="1502914" y="2316887"/>
                </a:cubicBezTo>
                <a:cubicBezTo>
                  <a:pt x="1493378" y="2288090"/>
                  <a:pt x="1476372" y="2251807"/>
                  <a:pt x="1492126" y="2222822"/>
                </a:cubicBezTo>
                <a:cubicBezTo>
                  <a:pt x="1493475" y="2220301"/>
                  <a:pt x="1496186" y="2219195"/>
                  <a:pt x="1498851" y="2219343"/>
                </a:cubicBezTo>
                <a:close/>
                <a:moveTo>
                  <a:pt x="1586295" y="2015547"/>
                </a:moveTo>
                <a:cubicBezTo>
                  <a:pt x="1584074" y="2031820"/>
                  <a:pt x="1580858" y="2048557"/>
                  <a:pt x="1585044" y="2064512"/>
                </a:cubicBezTo>
                <a:cubicBezTo>
                  <a:pt x="1593142" y="2095532"/>
                  <a:pt x="1608130" y="2129989"/>
                  <a:pt x="1609398" y="2162592"/>
                </a:cubicBezTo>
                <a:cubicBezTo>
                  <a:pt x="1609650" y="2167716"/>
                  <a:pt x="1602140" y="2172427"/>
                  <a:pt x="1598848" y="2166926"/>
                </a:cubicBezTo>
                <a:cubicBezTo>
                  <a:pt x="1588508" y="2149422"/>
                  <a:pt x="1580552" y="2138184"/>
                  <a:pt x="1573423" y="2118405"/>
                </a:cubicBezTo>
                <a:cubicBezTo>
                  <a:pt x="1568588" y="2104596"/>
                  <a:pt x="1562087" y="2090643"/>
                  <a:pt x="1558236" y="2076859"/>
                </a:cubicBezTo>
                <a:cubicBezTo>
                  <a:pt x="1557875" y="2075669"/>
                  <a:pt x="1557811" y="2074388"/>
                  <a:pt x="1557645" y="2073301"/>
                </a:cubicBezTo>
                <a:cubicBezTo>
                  <a:pt x="1548745" y="2103459"/>
                  <a:pt x="1572786" y="2152235"/>
                  <a:pt x="1581395" y="2179038"/>
                </a:cubicBezTo>
                <a:cubicBezTo>
                  <a:pt x="1594733" y="2219846"/>
                  <a:pt x="1610357" y="2252647"/>
                  <a:pt x="1630882" y="2289816"/>
                </a:cubicBezTo>
                <a:cubicBezTo>
                  <a:pt x="1633592" y="2295006"/>
                  <a:pt x="1626831" y="2301117"/>
                  <a:pt x="1622529" y="2296571"/>
                </a:cubicBezTo>
                <a:cubicBezTo>
                  <a:pt x="1589481" y="2260435"/>
                  <a:pt x="1569423" y="2224265"/>
                  <a:pt x="1552481" y="2178537"/>
                </a:cubicBezTo>
                <a:cubicBezTo>
                  <a:pt x="1550831" y="2174162"/>
                  <a:pt x="1549090" y="2169490"/>
                  <a:pt x="1547065" y="2164415"/>
                </a:cubicBezTo>
                <a:cubicBezTo>
                  <a:pt x="1552795" y="2206390"/>
                  <a:pt x="1559044" y="2247396"/>
                  <a:pt x="1581349" y="2287761"/>
                </a:cubicBezTo>
                <a:cubicBezTo>
                  <a:pt x="1618277" y="2354405"/>
                  <a:pt x="1664110" y="2408599"/>
                  <a:pt x="1727086" y="2451267"/>
                </a:cubicBezTo>
                <a:cubicBezTo>
                  <a:pt x="1760796" y="2474039"/>
                  <a:pt x="1770031" y="2485215"/>
                  <a:pt x="1794106" y="2518545"/>
                </a:cubicBezTo>
                <a:cubicBezTo>
                  <a:pt x="1798560" y="2524668"/>
                  <a:pt x="1791501" y="2530870"/>
                  <a:pt x="1785360" y="2528831"/>
                </a:cubicBezTo>
                <a:cubicBezTo>
                  <a:pt x="1750768" y="2516563"/>
                  <a:pt x="1709315" y="2478425"/>
                  <a:pt x="1679495" y="2457235"/>
                </a:cubicBezTo>
                <a:cubicBezTo>
                  <a:pt x="1632887" y="2424072"/>
                  <a:pt x="1601116" y="2380887"/>
                  <a:pt x="1571862" y="2332071"/>
                </a:cubicBezTo>
                <a:cubicBezTo>
                  <a:pt x="1539420" y="2277553"/>
                  <a:pt x="1512205" y="2211864"/>
                  <a:pt x="1511536" y="2146907"/>
                </a:cubicBezTo>
                <a:cubicBezTo>
                  <a:pt x="1489783" y="2193634"/>
                  <a:pt x="1467641" y="2240154"/>
                  <a:pt x="1446276" y="2287087"/>
                </a:cubicBezTo>
                <a:cubicBezTo>
                  <a:pt x="1446194" y="2290037"/>
                  <a:pt x="1445142" y="2292467"/>
                  <a:pt x="1443018" y="2294573"/>
                </a:cubicBezTo>
                <a:cubicBezTo>
                  <a:pt x="1442603" y="2295350"/>
                  <a:pt x="1442085" y="2296319"/>
                  <a:pt x="1441670" y="2297094"/>
                </a:cubicBezTo>
                <a:cubicBezTo>
                  <a:pt x="1446698" y="2300284"/>
                  <a:pt x="1454036" y="2391001"/>
                  <a:pt x="1455633" y="2397342"/>
                </a:cubicBezTo>
                <a:lnTo>
                  <a:pt x="1455827" y="2397446"/>
                </a:lnTo>
                <a:cubicBezTo>
                  <a:pt x="1464641" y="2434586"/>
                  <a:pt x="1484008" y="2456668"/>
                  <a:pt x="1510859" y="2482006"/>
                </a:cubicBezTo>
                <a:cubicBezTo>
                  <a:pt x="1582870" y="2550209"/>
                  <a:pt x="1649070" y="2600836"/>
                  <a:pt x="1750786" y="2615840"/>
                </a:cubicBezTo>
                <a:cubicBezTo>
                  <a:pt x="1802333" y="2623459"/>
                  <a:pt x="1848680" y="2648253"/>
                  <a:pt x="1899463" y="2651227"/>
                </a:cubicBezTo>
                <a:cubicBezTo>
                  <a:pt x="1951234" y="2654229"/>
                  <a:pt x="1942913" y="2634813"/>
                  <a:pt x="1954574" y="2590170"/>
                </a:cubicBezTo>
                <a:cubicBezTo>
                  <a:pt x="1960618" y="2567214"/>
                  <a:pt x="1970794" y="2540732"/>
                  <a:pt x="1972337" y="2516865"/>
                </a:cubicBezTo>
                <a:cubicBezTo>
                  <a:pt x="1974458" y="2486324"/>
                  <a:pt x="1965868" y="2455291"/>
                  <a:pt x="1951361" y="2428324"/>
                </a:cubicBezTo>
                <a:cubicBezTo>
                  <a:pt x="1886684" y="2308182"/>
                  <a:pt x="1732625" y="2303837"/>
                  <a:pt x="1658645" y="2196419"/>
                </a:cubicBezTo>
                <a:cubicBezTo>
                  <a:pt x="1634521" y="2161317"/>
                  <a:pt x="1596836" y="2079300"/>
                  <a:pt x="1586295" y="2015547"/>
                </a:cubicBezTo>
                <a:close/>
                <a:moveTo>
                  <a:pt x="1795392" y="1881974"/>
                </a:moveTo>
                <a:cubicBezTo>
                  <a:pt x="1797808" y="1880896"/>
                  <a:pt x="1800708" y="1880952"/>
                  <a:pt x="1802672" y="1882876"/>
                </a:cubicBezTo>
                <a:cubicBezTo>
                  <a:pt x="1808617" y="1888550"/>
                  <a:pt x="1816892" y="1891730"/>
                  <a:pt x="1823238" y="1897120"/>
                </a:cubicBezTo>
                <a:cubicBezTo>
                  <a:pt x="1829105" y="1902004"/>
                  <a:pt x="1833727" y="1909215"/>
                  <a:pt x="1840411" y="1913040"/>
                </a:cubicBezTo>
                <a:cubicBezTo>
                  <a:pt x="1846810" y="1916464"/>
                  <a:pt x="1848452" y="1928317"/>
                  <a:pt x="1839730" y="1930634"/>
                </a:cubicBezTo>
                <a:cubicBezTo>
                  <a:pt x="1820692" y="1935915"/>
                  <a:pt x="1790716" y="1906160"/>
                  <a:pt x="1791023" y="1887868"/>
                </a:cubicBezTo>
                <a:cubicBezTo>
                  <a:pt x="1791045" y="1885262"/>
                  <a:pt x="1792977" y="1883052"/>
                  <a:pt x="1795392" y="1881974"/>
                </a:cubicBezTo>
                <a:close/>
                <a:moveTo>
                  <a:pt x="1011704" y="1860508"/>
                </a:moveTo>
                <a:cubicBezTo>
                  <a:pt x="1014720" y="1861747"/>
                  <a:pt x="1017026" y="1864665"/>
                  <a:pt x="1017305" y="1868805"/>
                </a:cubicBezTo>
                <a:cubicBezTo>
                  <a:pt x="1018323" y="1881820"/>
                  <a:pt x="1008072" y="1886064"/>
                  <a:pt x="999047" y="1892210"/>
                </a:cubicBezTo>
                <a:cubicBezTo>
                  <a:pt x="983794" y="1903007"/>
                  <a:pt x="965135" y="1915972"/>
                  <a:pt x="958050" y="1933881"/>
                </a:cubicBezTo>
                <a:cubicBezTo>
                  <a:pt x="956141" y="1938846"/>
                  <a:pt x="948894" y="1941204"/>
                  <a:pt x="945900" y="1935613"/>
                </a:cubicBezTo>
                <a:cubicBezTo>
                  <a:pt x="936452" y="1917838"/>
                  <a:pt x="947999" y="1902316"/>
                  <a:pt x="961132" y="1889886"/>
                </a:cubicBezTo>
                <a:cubicBezTo>
                  <a:pt x="968204" y="1883194"/>
                  <a:pt x="976895" y="1874873"/>
                  <a:pt x="985000" y="1869981"/>
                </a:cubicBezTo>
                <a:cubicBezTo>
                  <a:pt x="990101" y="1866972"/>
                  <a:pt x="997501" y="1866193"/>
                  <a:pt x="1001840" y="1862279"/>
                </a:cubicBezTo>
                <a:cubicBezTo>
                  <a:pt x="1004961" y="1859708"/>
                  <a:pt x="1008687" y="1859269"/>
                  <a:pt x="1011704" y="1860508"/>
                </a:cubicBezTo>
                <a:close/>
                <a:moveTo>
                  <a:pt x="1027637" y="1780607"/>
                </a:moveTo>
                <a:cubicBezTo>
                  <a:pt x="1037123" y="1778893"/>
                  <a:pt x="1046320" y="1779012"/>
                  <a:pt x="1054632" y="1781775"/>
                </a:cubicBezTo>
                <a:cubicBezTo>
                  <a:pt x="1059895" y="1783592"/>
                  <a:pt x="1060675" y="1790993"/>
                  <a:pt x="1056647" y="1794325"/>
                </a:cubicBezTo>
                <a:cubicBezTo>
                  <a:pt x="1045173" y="1803652"/>
                  <a:pt x="1032920" y="1805577"/>
                  <a:pt x="1019975" y="1811124"/>
                </a:cubicBezTo>
                <a:cubicBezTo>
                  <a:pt x="1006230" y="1817239"/>
                  <a:pt x="992297" y="1826497"/>
                  <a:pt x="979390" y="1834308"/>
                </a:cubicBezTo>
                <a:cubicBezTo>
                  <a:pt x="965381" y="1842776"/>
                  <a:pt x="930441" y="1871724"/>
                  <a:pt x="929138" y="1890481"/>
                </a:cubicBezTo>
                <a:cubicBezTo>
                  <a:pt x="928387" y="1899808"/>
                  <a:pt x="913275" y="1901950"/>
                  <a:pt x="910480" y="1892722"/>
                </a:cubicBezTo>
                <a:cubicBezTo>
                  <a:pt x="903292" y="1867926"/>
                  <a:pt x="934610" y="1838288"/>
                  <a:pt x="950464" y="1823572"/>
                </a:cubicBezTo>
                <a:cubicBezTo>
                  <a:pt x="968104" y="1807381"/>
                  <a:pt x="999176" y="1785749"/>
                  <a:pt x="1027637" y="1780607"/>
                </a:cubicBezTo>
                <a:close/>
                <a:moveTo>
                  <a:pt x="2129731" y="1779233"/>
                </a:moveTo>
                <a:cubicBezTo>
                  <a:pt x="2150498" y="1775378"/>
                  <a:pt x="2161516" y="1811201"/>
                  <a:pt x="2167125" y="1825426"/>
                </a:cubicBezTo>
                <a:cubicBezTo>
                  <a:pt x="2175688" y="1846718"/>
                  <a:pt x="2173582" y="1866043"/>
                  <a:pt x="2173941" y="1888684"/>
                </a:cubicBezTo>
                <a:cubicBezTo>
                  <a:pt x="2174270" y="1905321"/>
                  <a:pt x="2168582" y="1911756"/>
                  <a:pt x="2160685" y="1926986"/>
                </a:cubicBezTo>
                <a:cubicBezTo>
                  <a:pt x="2158610" y="1930864"/>
                  <a:pt x="2151949" y="1929795"/>
                  <a:pt x="2151282" y="1925447"/>
                </a:cubicBezTo>
                <a:cubicBezTo>
                  <a:pt x="2149135" y="1914073"/>
                  <a:pt x="2153159" y="1903755"/>
                  <a:pt x="2151802" y="1892304"/>
                </a:cubicBezTo>
                <a:cubicBezTo>
                  <a:pt x="2149972" y="1876609"/>
                  <a:pt x="2150577" y="1858227"/>
                  <a:pt x="2146365" y="1843253"/>
                </a:cubicBezTo>
                <a:cubicBezTo>
                  <a:pt x="2141973" y="1827684"/>
                  <a:pt x="2132336" y="1806068"/>
                  <a:pt x="2123763" y="1792254"/>
                </a:cubicBezTo>
                <a:cubicBezTo>
                  <a:pt x="2120277" y="1786647"/>
                  <a:pt x="2123402" y="1780338"/>
                  <a:pt x="2129731" y="1779233"/>
                </a:cubicBezTo>
                <a:close/>
                <a:moveTo>
                  <a:pt x="1034674" y="1728773"/>
                </a:moveTo>
                <a:cubicBezTo>
                  <a:pt x="1043793" y="1728367"/>
                  <a:pt x="1053610" y="1729597"/>
                  <a:pt x="1064538" y="1732948"/>
                </a:cubicBezTo>
                <a:cubicBezTo>
                  <a:pt x="1070293" y="1734779"/>
                  <a:pt x="1072091" y="1744472"/>
                  <a:pt x="1065065" y="1745950"/>
                </a:cubicBezTo>
                <a:cubicBezTo>
                  <a:pt x="1035588" y="1751632"/>
                  <a:pt x="1012100" y="1757774"/>
                  <a:pt x="986955" y="1774003"/>
                </a:cubicBezTo>
                <a:cubicBezTo>
                  <a:pt x="974734" y="1781932"/>
                  <a:pt x="940201" y="1796132"/>
                  <a:pt x="936816" y="1811782"/>
                </a:cubicBezTo>
                <a:cubicBezTo>
                  <a:pt x="935346" y="1818728"/>
                  <a:pt x="925992" y="1818961"/>
                  <a:pt x="923607" y="1812698"/>
                </a:cubicBezTo>
                <a:cubicBezTo>
                  <a:pt x="915265" y="1790525"/>
                  <a:pt x="945337" y="1773940"/>
                  <a:pt x="960384" y="1763531"/>
                </a:cubicBezTo>
                <a:cubicBezTo>
                  <a:pt x="986253" y="1745943"/>
                  <a:pt x="1007318" y="1729993"/>
                  <a:pt x="1034674" y="1728773"/>
                </a:cubicBezTo>
                <a:close/>
                <a:moveTo>
                  <a:pt x="1630503" y="1671804"/>
                </a:moveTo>
                <a:cubicBezTo>
                  <a:pt x="1549398" y="1726438"/>
                  <a:pt x="1445392" y="1751613"/>
                  <a:pt x="1350584" y="1757265"/>
                </a:cubicBezTo>
                <a:cubicBezTo>
                  <a:pt x="1290565" y="1760825"/>
                  <a:pt x="1235859" y="1746526"/>
                  <a:pt x="1178334" y="1730969"/>
                </a:cubicBezTo>
                <a:cubicBezTo>
                  <a:pt x="1091505" y="1707717"/>
                  <a:pt x="948409" y="1698262"/>
                  <a:pt x="900301" y="1797984"/>
                </a:cubicBezTo>
                <a:cubicBezTo>
                  <a:pt x="889860" y="1819835"/>
                  <a:pt x="884511" y="1917490"/>
                  <a:pt x="895555" y="1941605"/>
                </a:cubicBezTo>
                <a:cubicBezTo>
                  <a:pt x="897413" y="1945592"/>
                  <a:pt x="915533" y="1959275"/>
                  <a:pt x="920299" y="1964817"/>
                </a:cubicBezTo>
                <a:cubicBezTo>
                  <a:pt x="954817" y="2004732"/>
                  <a:pt x="960285" y="2038337"/>
                  <a:pt x="1019795" y="2060443"/>
                </a:cubicBezTo>
                <a:cubicBezTo>
                  <a:pt x="1081449" y="2083198"/>
                  <a:pt x="1161223" y="2080477"/>
                  <a:pt x="1225196" y="2069057"/>
                </a:cubicBezTo>
                <a:cubicBezTo>
                  <a:pt x="1260794" y="2062659"/>
                  <a:pt x="1296627" y="2054889"/>
                  <a:pt x="1331273" y="2043742"/>
                </a:cubicBezTo>
                <a:cubicBezTo>
                  <a:pt x="1368002" y="2031964"/>
                  <a:pt x="1400813" y="2019585"/>
                  <a:pt x="1433029" y="1996662"/>
                </a:cubicBezTo>
                <a:cubicBezTo>
                  <a:pt x="1443168" y="1989366"/>
                  <a:pt x="1482731" y="1946179"/>
                  <a:pt x="1502548" y="1937576"/>
                </a:cubicBezTo>
                <a:cubicBezTo>
                  <a:pt x="1503378" y="1936025"/>
                  <a:pt x="1504208" y="1934473"/>
                  <a:pt x="1505142" y="1932728"/>
                </a:cubicBezTo>
                <a:cubicBezTo>
                  <a:pt x="1504572" y="1931924"/>
                  <a:pt x="1504496" y="1931135"/>
                  <a:pt x="1504524" y="1930152"/>
                </a:cubicBezTo>
                <a:cubicBezTo>
                  <a:pt x="1464506" y="1954139"/>
                  <a:pt x="1425533" y="1979433"/>
                  <a:pt x="1375253" y="1975982"/>
                </a:cubicBezTo>
                <a:cubicBezTo>
                  <a:pt x="1369457" y="1975626"/>
                  <a:pt x="1367359" y="1966023"/>
                  <a:pt x="1372551" y="1963313"/>
                </a:cubicBezTo>
                <a:cubicBezTo>
                  <a:pt x="1395517" y="1951155"/>
                  <a:pt x="1420453" y="1946037"/>
                  <a:pt x="1444527" y="1936469"/>
                </a:cubicBezTo>
                <a:cubicBezTo>
                  <a:pt x="1459347" y="1930678"/>
                  <a:pt x="1471944" y="1923449"/>
                  <a:pt x="1485461" y="1914967"/>
                </a:cubicBezTo>
                <a:cubicBezTo>
                  <a:pt x="1487364" y="1913739"/>
                  <a:pt x="1515056" y="1897874"/>
                  <a:pt x="1514691" y="1900423"/>
                </a:cubicBezTo>
                <a:cubicBezTo>
                  <a:pt x="1515629" y="1894938"/>
                  <a:pt x="1519810" y="1893184"/>
                  <a:pt x="1524040" y="1893203"/>
                </a:cubicBezTo>
                <a:cubicBezTo>
                  <a:pt x="1527386" y="1886014"/>
                  <a:pt x="1530822" y="1879122"/>
                  <a:pt x="1534171" y="1871935"/>
                </a:cubicBezTo>
                <a:cubicBezTo>
                  <a:pt x="1522814" y="1880576"/>
                  <a:pt x="1507281" y="1887232"/>
                  <a:pt x="1494337" y="1892778"/>
                </a:cubicBezTo>
                <a:cubicBezTo>
                  <a:pt x="1482287" y="1898054"/>
                  <a:pt x="1466317" y="1902730"/>
                  <a:pt x="1455208" y="1909508"/>
                </a:cubicBezTo>
                <a:cubicBezTo>
                  <a:pt x="1448604" y="1913458"/>
                  <a:pt x="1440064" y="1905647"/>
                  <a:pt x="1444186" y="1898873"/>
                </a:cubicBezTo>
                <a:cubicBezTo>
                  <a:pt x="1449851" y="1889681"/>
                  <a:pt x="1460516" y="1884663"/>
                  <a:pt x="1469903" y="1879706"/>
                </a:cubicBezTo>
                <a:cubicBezTo>
                  <a:pt x="1485283" y="1871472"/>
                  <a:pt x="1499133" y="1865163"/>
                  <a:pt x="1513971" y="1855143"/>
                </a:cubicBezTo>
                <a:cubicBezTo>
                  <a:pt x="1524095" y="1848338"/>
                  <a:pt x="1534337" y="1840847"/>
                  <a:pt x="1544284" y="1833447"/>
                </a:cubicBezTo>
                <a:cubicBezTo>
                  <a:pt x="1549412" y="1829456"/>
                  <a:pt x="1553763" y="1825051"/>
                  <a:pt x="1558386" y="1821537"/>
                </a:cubicBezTo>
                <a:cubicBezTo>
                  <a:pt x="1562044" y="1813767"/>
                  <a:pt x="1565793" y="1806294"/>
                  <a:pt x="1569451" y="1798522"/>
                </a:cubicBezTo>
                <a:cubicBezTo>
                  <a:pt x="1515892" y="1849686"/>
                  <a:pt x="1399638" y="1883771"/>
                  <a:pt x="1354136" y="1896096"/>
                </a:cubicBezTo>
                <a:cubicBezTo>
                  <a:pt x="1287320" y="1914228"/>
                  <a:pt x="1170790" y="1940436"/>
                  <a:pt x="1105536" y="1909020"/>
                </a:cubicBezTo>
                <a:cubicBezTo>
                  <a:pt x="1098749" y="1905390"/>
                  <a:pt x="1099773" y="1893217"/>
                  <a:pt x="1108234" y="1893252"/>
                </a:cubicBezTo>
                <a:cubicBezTo>
                  <a:pt x="1194898" y="1893970"/>
                  <a:pt x="1289400" y="1885161"/>
                  <a:pt x="1371892" y="1858704"/>
                </a:cubicBezTo>
                <a:cubicBezTo>
                  <a:pt x="1428579" y="1840392"/>
                  <a:pt x="1483332" y="1817303"/>
                  <a:pt x="1532663" y="1783831"/>
                </a:cubicBezTo>
                <a:cubicBezTo>
                  <a:pt x="1540082" y="1778823"/>
                  <a:pt x="1548372" y="1770785"/>
                  <a:pt x="1557230" y="1763552"/>
                </a:cubicBezTo>
                <a:cubicBezTo>
                  <a:pt x="1543975" y="1769680"/>
                  <a:pt x="1530643" y="1775019"/>
                  <a:pt x="1518799" y="1779907"/>
                </a:cubicBezTo>
                <a:cubicBezTo>
                  <a:pt x="1480487" y="1795578"/>
                  <a:pt x="1436541" y="1815718"/>
                  <a:pt x="1394368" y="1814359"/>
                </a:cubicBezTo>
                <a:cubicBezTo>
                  <a:pt x="1387680" y="1814273"/>
                  <a:pt x="1386941" y="1805397"/>
                  <a:pt x="1392042" y="1802389"/>
                </a:cubicBezTo>
                <a:cubicBezTo>
                  <a:pt x="1469268" y="1756404"/>
                  <a:pt x="1562363" y="1745097"/>
                  <a:pt x="1627598" y="1677234"/>
                </a:cubicBezTo>
                <a:cubicBezTo>
                  <a:pt x="1628920" y="1675695"/>
                  <a:pt x="1629466" y="1673743"/>
                  <a:pt x="1630503" y="1671804"/>
                </a:cubicBezTo>
                <a:close/>
                <a:moveTo>
                  <a:pt x="1988217" y="1662378"/>
                </a:moveTo>
                <a:cubicBezTo>
                  <a:pt x="1999082" y="1664449"/>
                  <a:pt x="2008354" y="1667164"/>
                  <a:pt x="2016094" y="1675544"/>
                </a:cubicBezTo>
                <a:cubicBezTo>
                  <a:pt x="2027089" y="1687163"/>
                  <a:pt x="2041110" y="1699651"/>
                  <a:pt x="2046795" y="1714665"/>
                </a:cubicBezTo>
                <a:cubicBezTo>
                  <a:pt x="2051462" y="1727387"/>
                  <a:pt x="2032795" y="1737106"/>
                  <a:pt x="2025436" y="1725686"/>
                </a:cubicBezTo>
                <a:cubicBezTo>
                  <a:pt x="2012976" y="1706550"/>
                  <a:pt x="1987828" y="1694345"/>
                  <a:pt x="1979148" y="1673739"/>
                </a:cubicBezTo>
                <a:cubicBezTo>
                  <a:pt x="1976749" y="1667965"/>
                  <a:pt x="1981855" y="1661219"/>
                  <a:pt x="1988217" y="1662378"/>
                </a:cubicBezTo>
                <a:close/>
                <a:moveTo>
                  <a:pt x="2048359" y="1643668"/>
                </a:moveTo>
                <a:cubicBezTo>
                  <a:pt x="2070661" y="1644872"/>
                  <a:pt x="2081641" y="1667708"/>
                  <a:pt x="2095117" y="1682149"/>
                </a:cubicBezTo>
                <a:cubicBezTo>
                  <a:pt x="2104858" y="1692848"/>
                  <a:pt x="2110625" y="1704912"/>
                  <a:pt x="2118269" y="1716733"/>
                </a:cubicBezTo>
                <a:cubicBezTo>
                  <a:pt x="2123550" y="1725044"/>
                  <a:pt x="2128137" y="1729992"/>
                  <a:pt x="2127076" y="1739901"/>
                </a:cubicBezTo>
                <a:cubicBezTo>
                  <a:pt x="2126394" y="1746769"/>
                  <a:pt x="2116608" y="1752009"/>
                  <a:pt x="2111675" y="1745381"/>
                </a:cubicBezTo>
                <a:cubicBezTo>
                  <a:pt x="2102001" y="1732223"/>
                  <a:pt x="2092665" y="1717502"/>
                  <a:pt x="2082383" y="1705019"/>
                </a:cubicBezTo>
                <a:cubicBezTo>
                  <a:pt x="2068575" y="1688403"/>
                  <a:pt x="2047713" y="1674250"/>
                  <a:pt x="2040819" y="1653102"/>
                </a:cubicBezTo>
                <a:cubicBezTo>
                  <a:pt x="2038897" y="1647835"/>
                  <a:pt x="2042951" y="1643520"/>
                  <a:pt x="2048359" y="1643668"/>
                </a:cubicBezTo>
                <a:close/>
                <a:moveTo>
                  <a:pt x="1870074" y="1458010"/>
                </a:moveTo>
                <a:cubicBezTo>
                  <a:pt x="1879959" y="1488489"/>
                  <a:pt x="1884513" y="1519607"/>
                  <a:pt x="1897644" y="1550078"/>
                </a:cubicBezTo>
                <a:cubicBezTo>
                  <a:pt x="1908377" y="1574774"/>
                  <a:pt x="1920819" y="1598141"/>
                  <a:pt x="1938660" y="1618410"/>
                </a:cubicBezTo>
                <a:cubicBezTo>
                  <a:pt x="1945907" y="1626776"/>
                  <a:pt x="1953325" y="1632490"/>
                  <a:pt x="1958269" y="1642369"/>
                </a:cubicBezTo>
                <a:cubicBezTo>
                  <a:pt x="1961158" y="1648154"/>
                  <a:pt x="1954231" y="1653178"/>
                  <a:pt x="1949099" y="1650184"/>
                </a:cubicBezTo>
                <a:cubicBezTo>
                  <a:pt x="1919469" y="1632838"/>
                  <a:pt x="1901385" y="1610693"/>
                  <a:pt x="1885705" y="1579857"/>
                </a:cubicBezTo>
                <a:cubicBezTo>
                  <a:pt x="1876001" y="1560697"/>
                  <a:pt x="1867215" y="1540285"/>
                  <a:pt x="1859805" y="1520107"/>
                </a:cubicBezTo>
                <a:cubicBezTo>
                  <a:pt x="1856130" y="1510658"/>
                  <a:pt x="1854241" y="1500669"/>
                  <a:pt x="1852248" y="1490873"/>
                </a:cubicBezTo>
                <a:cubicBezTo>
                  <a:pt x="1852937" y="1497976"/>
                  <a:pt x="1853329" y="1505170"/>
                  <a:pt x="1854317" y="1512183"/>
                </a:cubicBezTo>
                <a:cubicBezTo>
                  <a:pt x="1856918" y="1532032"/>
                  <a:pt x="1863249" y="1548637"/>
                  <a:pt x="1867932" y="1567854"/>
                </a:cubicBezTo>
                <a:cubicBezTo>
                  <a:pt x="1868730" y="1571025"/>
                  <a:pt x="1869267" y="1587276"/>
                  <a:pt x="1872210" y="1591095"/>
                </a:cubicBezTo>
                <a:cubicBezTo>
                  <a:pt x="1878849" y="1600133"/>
                  <a:pt x="1866802" y="1612395"/>
                  <a:pt x="1859080" y="1603525"/>
                </a:cubicBezTo>
                <a:cubicBezTo>
                  <a:pt x="1845929" y="1588009"/>
                  <a:pt x="1839513" y="1556642"/>
                  <a:pt x="1834453" y="1536725"/>
                </a:cubicBezTo>
                <a:cubicBezTo>
                  <a:pt x="1834183" y="1535832"/>
                  <a:pt x="1833822" y="1534641"/>
                  <a:pt x="1833655" y="1533555"/>
                </a:cubicBezTo>
                <a:cubicBezTo>
                  <a:pt x="1833177" y="1543774"/>
                  <a:pt x="1832595" y="1554187"/>
                  <a:pt x="1833010" y="1564136"/>
                </a:cubicBezTo>
                <a:cubicBezTo>
                  <a:pt x="1835487" y="1609860"/>
                  <a:pt x="1837768" y="1637768"/>
                  <a:pt x="1860149" y="1678922"/>
                </a:cubicBezTo>
                <a:cubicBezTo>
                  <a:pt x="1886001" y="1726173"/>
                  <a:pt x="1920153" y="1757912"/>
                  <a:pt x="1955059" y="1798034"/>
                </a:cubicBezTo>
                <a:cubicBezTo>
                  <a:pt x="1971840" y="1817488"/>
                  <a:pt x="2000969" y="1842297"/>
                  <a:pt x="1990959" y="1869866"/>
                </a:cubicBezTo>
                <a:cubicBezTo>
                  <a:pt x="1989584" y="1873370"/>
                  <a:pt x="1985146" y="1873739"/>
                  <a:pt x="1982756" y="1871214"/>
                </a:cubicBezTo>
                <a:cubicBezTo>
                  <a:pt x="1893909" y="1774801"/>
                  <a:pt x="1796631" y="1688093"/>
                  <a:pt x="1793151" y="1564514"/>
                </a:cubicBezTo>
                <a:cubicBezTo>
                  <a:pt x="1783992" y="1582563"/>
                  <a:pt x="1775135" y="1600522"/>
                  <a:pt x="1765979" y="1618570"/>
                </a:cubicBezTo>
                <a:cubicBezTo>
                  <a:pt x="1766249" y="1619463"/>
                  <a:pt x="1766921" y="1620071"/>
                  <a:pt x="1766895" y="1621055"/>
                </a:cubicBezTo>
                <a:cubicBezTo>
                  <a:pt x="1767669" y="1632195"/>
                  <a:pt x="1758451" y="1638237"/>
                  <a:pt x="1755888" y="1649088"/>
                </a:cubicBezTo>
                <a:cubicBezTo>
                  <a:pt x="1752208" y="1664828"/>
                  <a:pt x="1756554" y="1685610"/>
                  <a:pt x="1760468" y="1700674"/>
                </a:cubicBezTo>
                <a:cubicBezTo>
                  <a:pt x="1766817" y="1723773"/>
                  <a:pt x="1780873" y="1749251"/>
                  <a:pt x="1782280" y="1773199"/>
                </a:cubicBezTo>
                <a:cubicBezTo>
                  <a:pt x="1782790" y="1779707"/>
                  <a:pt x="1772953" y="1783176"/>
                  <a:pt x="1769778" y="1776987"/>
                </a:cubicBezTo>
                <a:cubicBezTo>
                  <a:pt x="1757275" y="1752339"/>
                  <a:pt x="1739938" y="1720868"/>
                  <a:pt x="1732630" y="1689771"/>
                </a:cubicBezTo>
                <a:cubicBezTo>
                  <a:pt x="1731911" y="1715825"/>
                  <a:pt x="1730512" y="1738023"/>
                  <a:pt x="1738926" y="1764724"/>
                </a:cubicBezTo>
                <a:cubicBezTo>
                  <a:pt x="1743720" y="1780007"/>
                  <a:pt x="1750985" y="1794869"/>
                  <a:pt x="1757564" y="1809612"/>
                </a:cubicBezTo>
                <a:cubicBezTo>
                  <a:pt x="1765253" y="1826946"/>
                  <a:pt x="1784158" y="1844290"/>
                  <a:pt x="1785416" y="1862921"/>
                </a:cubicBezTo>
                <a:cubicBezTo>
                  <a:pt x="1785708" y="1866569"/>
                  <a:pt x="1781357" y="1870975"/>
                  <a:pt x="1777802" y="1867828"/>
                </a:cubicBezTo>
                <a:cubicBezTo>
                  <a:pt x="1737534" y="1833068"/>
                  <a:pt x="1718780" y="1778139"/>
                  <a:pt x="1714435" y="1725182"/>
                </a:cubicBezTo>
                <a:cubicBezTo>
                  <a:pt x="1686435" y="1780790"/>
                  <a:pt x="1758034" y="1899654"/>
                  <a:pt x="1794770" y="1934021"/>
                </a:cubicBezTo>
                <a:cubicBezTo>
                  <a:pt x="1836973" y="1973557"/>
                  <a:pt x="1882313" y="2006293"/>
                  <a:pt x="1937063" y="2026103"/>
                </a:cubicBezTo>
                <a:cubicBezTo>
                  <a:pt x="1970283" y="2038136"/>
                  <a:pt x="2062884" y="2091164"/>
                  <a:pt x="2087982" y="2080147"/>
                </a:cubicBezTo>
                <a:cubicBezTo>
                  <a:pt x="2101923" y="2074136"/>
                  <a:pt x="2132354" y="2019580"/>
                  <a:pt x="2147549" y="2003766"/>
                </a:cubicBezTo>
                <a:cubicBezTo>
                  <a:pt x="2261242" y="1887745"/>
                  <a:pt x="2166502" y="1744532"/>
                  <a:pt x="2080709" y="1648006"/>
                </a:cubicBezTo>
                <a:cubicBezTo>
                  <a:pt x="2031179" y="1592329"/>
                  <a:pt x="1970124" y="1554928"/>
                  <a:pt x="1926460" y="1504136"/>
                </a:cubicBezTo>
                <a:cubicBezTo>
                  <a:pt x="1953370" y="1545218"/>
                  <a:pt x="1986169" y="1583216"/>
                  <a:pt x="2016565" y="1619181"/>
                </a:cubicBezTo>
                <a:cubicBezTo>
                  <a:pt x="2019613" y="1622806"/>
                  <a:pt x="2016189" y="1629206"/>
                  <a:pt x="2011224" y="1627298"/>
                </a:cubicBezTo>
                <a:cubicBezTo>
                  <a:pt x="1967076" y="1611913"/>
                  <a:pt x="1935325" y="1564497"/>
                  <a:pt x="1910674" y="1527118"/>
                </a:cubicBezTo>
                <a:cubicBezTo>
                  <a:pt x="1895657" y="1504370"/>
                  <a:pt x="1881221" y="1481932"/>
                  <a:pt x="1870074" y="1458010"/>
                </a:cubicBezTo>
                <a:close/>
                <a:moveTo>
                  <a:pt x="1194384" y="1309309"/>
                </a:moveTo>
                <a:cubicBezTo>
                  <a:pt x="1201789" y="1315515"/>
                  <a:pt x="1202803" y="1321544"/>
                  <a:pt x="1206002" y="1330488"/>
                </a:cubicBezTo>
                <a:cubicBezTo>
                  <a:pt x="1209496" y="1339342"/>
                  <a:pt x="1214506" y="1346760"/>
                  <a:pt x="1216216" y="1356155"/>
                </a:cubicBezTo>
                <a:cubicBezTo>
                  <a:pt x="1217243" y="1361693"/>
                  <a:pt x="1211429" y="1365567"/>
                  <a:pt x="1206581" y="1362973"/>
                </a:cubicBezTo>
                <a:cubicBezTo>
                  <a:pt x="1188739" y="1353429"/>
                  <a:pt x="1173245" y="1330175"/>
                  <a:pt x="1184123" y="1310305"/>
                </a:cubicBezTo>
                <a:cubicBezTo>
                  <a:pt x="1186302" y="1306232"/>
                  <a:pt x="1191308" y="1306666"/>
                  <a:pt x="1194384" y="1309309"/>
                </a:cubicBezTo>
                <a:close/>
                <a:moveTo>
                  <a:pt x="1214837" y="1280322"/>
                </a:moveTo>
                <a:cubicBezTo>
                  <a:pt x="1217375" y="1279563"/>
                  <a:pt x="1220313" y="1279841"/>
                  <a:pt x="1223386" y="1281672"/>
                </a:cubicBezTo>
                <a:cubicBezTo>
                  <a:pt x="1237127" y="1290022"/>
                  <a:pt x="1244577" y="1301739"/>
                  <a:pt x="1243638" y="1317947"/>
                </a:cubicBezTo>
                <a:cubicBezTo>
                  <a:pt x="1243021" y="1326097"/>
                  <a:pt x="1230672" y="1331463"/>
                  <a:pt x="1226684" y="1322597"/>
                </a:cubicBezTo>
                <a:cubicBezTo>
                  <a:pt x="1222697" y="1313730"/>
                  <a:pt x="1216651" y="1308250"/>
                  <a:pt x="1209958" y="1301178"/>
                </a:cubicBezTo>
                <a:cubicBezTo>
                  <a:pt x="1203213" y="1294202"/>
                  <a:pt x="1207224" y="1282598"/>
                  <a:pt x="1214837" y="1280322"/>
                </a:cubicBezTo>
                <a:close/>
                <a:moveTo>
                  <a:pt x="1247023" y="1248674"/>
                </a:moveTo>
                <a:cubicBezTo>
                  <a:pt x="1260305" y="1252287"/>
                  <a:pt x="1268950" y="1259905"/>
                  <a:pt x="1278628" y="1269322"/>
                </a:cubicBezTo>
                <a:cubicBezTo>
                  <a:pt x="1290993" y="1281174"/>
                  <a:pt x="1273787" y="1302150"/>
                  <a:pt x="1261629" y="1289910"/>
                </a:cubicBezTo>
                <a:cubicBezTo>
                  <a:pt x="1251667" y="1280091"/>
                  <a:pt x="1239193" y="1272171"/>
                  <a:pt x="1237141" y="1257355"/>
                </a:cubicBezTo>
                <a:cubicBezTo>
                  <a:pt x="1236514" y="1251533"/>
                  <a:pt x="1241358" y="1247141"/>
                  <a:pt x="1247023" y="1248674"/>
                </a:cubicBezTo>
                <a:close/>
                <a:moveTo>
                  <a:pt x="1278981" y="1212099"/>
                </a:moveTo>
                <a:cubicBezTo>
                  <a:pt x="1307637" y="1213258"/>
                  <a:pt x="1346308" y="1230577"/>
                  <a:pt x="1340600" y="1255584"/>
                </a:cubicBezTo>
                <a:cubicBezTo>
                  <a:pt x="1339468" y="1260964"/>
                  <a:pt x="1331585" y="1264978"/>
                  <a:pt x="1327192" y="1260133"/>
                </a:cubicBezTo>
                <a:cubicBezTo>
                  <a:pt x="1311160" y="1242079"/>
                  <a:pt x="1277696" y="1238894"/>
                  <a:pt x="1256670" y="1230639"/>
                </a:cubicBezTo>
                <a:cubicBezTo>
                  <a:pt x="1250050" y="1228096"/>
                  <a:pt x="1250267" y="1220230"/>
                  <a:pt x="1255679" y="1216641"/>
                </a:cubicBezTo>
                <a:cubicBezTo>
                  <a:pt x="1260990" y="1213122"/>
                  <a:pt x="1269429" y="1211713"/>
                  <a:pt x="1278981" y="1212099"/>
                </a:cubicBezTo>
                <a:close/>
                <a:moveTo>
                  <a:pt x="1351697" y="1188095"/>
                </a:moveTo>
                <a:cubicBezTo>
                  <a:pt x="1365906" y="1189742"/>
                  <a:pt x="1380090" y="1193651"/>
                  <a:pt x="1392965" y="1197794"/>
                </a:cubicBezTo>
                <a:cubicBezTo>
                  <a:pt x="1410615" y="1203495"/>
                  <a:pt x="1442978" y="1218064"/>
                  <a:pt x="1444051" y="1239837"/>
                </a:cubicBezTo>
                <a:cubicBezTo>
                  <a:pt x="1444443" y="1247031"/>
                  <a:pt x="1436983" y="1253516"/>
                  <a:pt x="1430430" y="1248515"/>
                </a:cubicBezTo>
                <a:cubicBezTo>
                  <a:pt x="1394978" y="1221069"/>
                  <a:pt x="1352914" y="1215777"/>
                  <a:pt x="1310882" y="1205763"/>
                </a:cubicBezTo>
                <a:cubicBezTo>
                  <a:pt x="1304725" y="1204216"/>
                  <a:pt x="1304609" y="1194177"/>
                  <a:pt x="1310277" y="1191972"/>
                </a:cubicBezTo>
                <a:cubicBezTo>
                  <a:pt x="1323253" y="1187066"/>
                  <a:pt x="1337488" y="1186449"/>
                  <a:pt x="1351697" y="1188095"/>
                </a:cubicBezTo>
                <a:close/>
                <a:moveTo>
                  <a:pt x="1401238" y="1162625"/>
                </a:moveTo>
                <a:cubicBezTo>
                  <a:pt x="1417290" y="1163043"/>
                  <a:pt x="1433495" y="1165851"/>
                  <a:pt x="1445988" y="1169541"/>
                </a:cubicBezTo>
                <a:cubicBezTo>
                  <a:pt x="1502398" y="1186248"/>
                  <a:pt x="1535417" y="1234092"/>
                  <a:pt x="1566228" y="1280004"/>
                </a:cubicBezTo>
                <a:cubicBezTo>
                  <a:pt x="1569817" y="1285416"/>
                  <a:pt x="1563675" y="1294103"/>
                  <a:pt x="1557483" y="1290292"/>
                </a:cubicBezTo>
                <a:cubicBezTo>
                  <a:pt x="1517732" y="1265286"/>
                  <a:pt x="1496637" y="1220331"/>
                  <a:pt x="1453040" y="1199253"/>
                </a:cubicBezTo>
                <a:cubicBezTo>
                  <a:pt x="1424881" y="1185685"/>
                  <a:pt x="1389460" y="1185692"/>
                  <a:pt x="1359076" y="1181412"/>
                </a:cubicBezTo>
                <a:cubicBezTo>
                  <a:pt x="1352996" y="1180654"/>
                  <a:pt x="1352036" y="1172658"/>
                  <a:pt x="1357421" y="1170052"/>
                </a:cubicBezTo>
                <a:cubicBezTo>
                  <a:pt x="1369291" y="1164180"/>
                  <a:pt x="1385187" y="1162207"/>
                  <a:pt x="1401238" y="1162625"/>
                </a:cubicBezTo>
                <a:close/>
                <a:moveTo>
                  <a:pt x="1480753" y="1143783"/>
                </a:moveTo>
                <a:cubicBezTo>
                  <a:pt x="1503412" y="1150143"/>
                  <a:pt x="1526586" y="1173436"/>
                  <a:pt x="1541378" y="1185650"/>
                </a:cubicBezTo>
                <a:cubicBezTo>
                  <a:pt x="1575626" y="1213947"/>
                  <a:pt x="1605521" y="1246650"/>
                  <a:pt x="1641491" y="1273125"/>
                </a:cubicBezTo>
                <a:cubicBezTo>
                  <a:pt x="1645639" y="1276092"/>
                  <a:pt x="1643664" y="1283516"/>
                  <a:pt x="1639005" y="1284766"/>
                </a:cubicBezTo>
                <a:cubicBezTo>
                  <a:pt x="1611350" y="1292171"/>
                  <a:pt x="1579733" y="1250563"/>
                  <a:pt x="1564580" y="1232731"/>
                </a:cubicBezTo>
                <a:cubicBezTo>
                  <a:pt x="1537787" y="1201687"/>
                  <a:pt x="1495418" y="1171789"/>
                  <a:pt x="1458490" y="1155029"/>
                </a:cubicBezTo>
                <a:cubicBezTo>
                  <a:pt x="1453926" y="1152836"/>
                  <a:pt x="1453624" y="1145940"/>
                  <a:pt x="1458594" y="1144109"/>
                </a:cubicBezTo>
                <a:cubicBezTo>
                  <a:pt x="1465704" y="1141427"/>
                  <a:pt x="1473200" y="1141665"/>
                  <a:pt x="1480753" y="1143783"/>
                </a:cubicBezTo>
                <a:close/>
                <a:moveTo>
                  <a:pt x="1426587" y="1133021"/>
                </a:moveTo>
                <a:cubicBezTo>
                  <a:pt x="1382078" y="1135447"/>
                  <a:pt x="1338696" y="1155172"/>
                  <a:pt x="1298735" y="1175323"/>
                </a:cubicBezTo>
                <a:cubicBezTo>
                  <a:pt x="1246449" y="1201726"/>
                  <a:pt x="1171378" y="1273058"/>
                  <a:pt x="1162057" y="1329179"/>
                </a:cubicBezTo>
                <a:cubicBezTo>
                  <a:pt x="1146846" y="1420561"/>
                  <a:pt x="1234342" y="1480335"/>
                  <a:pt x="1311484" y="1501647"/>
                </a:cubicBezTo>
                <a:cubicBezTo>
                  <a:pt x="1457853" y="1542284"/>
                  <a:pt x="1653622" y="1525542"/>
                  <a:pt x="1762415" y="1405158"/>
                </a:cubicBezTo>
                <a:cubicBezTo>
                  <a:pt x="1763039" y="1403994"/>
                  <a:pt x="1764409" y="1404229"/>
                  <a:pt x="1765212" y="1403661"/>
                </a:cubicBezTo>
                <a:cubicBezTo>
                  <a:pt x="1774174" y="1385508"/>
                  <a:pt x="1783047" y="1367059"/>
                  <a:pt x="1792605" y="1348725"/>
                </a:cubicBezTo>
                <a:lnTo>
                  <a:pt x="1792410" y="1348623"/>
                </a:lnTo>
                <a:cubicBezTo>
                  <a:pt x="1730275" y="1378985"/>
                  <a:pt x="1676438" y="1404559"/>
                  <a:pt x="1604880" y="1409178"/>
                </a:cubicBezTo>
                <a:cubicBezTo>
                  <a:pt x="1533319" y="1413799"/>
                  <a:pt x="1437741" y="1415295"/>
                  <a:pt x="1383730" y="1361464"/>
                </a:cubicBezTo>
                <a:cubicBezTo>
                  <a:pt x="1378174" y="1355995"/>
                  <a:pt x="1385390" y="1347634"/>
                  <a:pt x="1392025" y="1349687"/>
                </a:cubicBezTo>
                <a:cubicBezTo>
                  <a:pt x="1460977" y="1371857"/>
                  <a:pt x="1531336" y="1385800"/>
                  <a:pt x="1604489" y="1380536"/>
                </a:cubicBezTo>
                <a:cubicBezTo>
                  <a:pt x="1680110" y="1374847"/>
                  <a:pt x="1729452" y="1344623"/>
                  <a:pt x="1799417" y="1322938"/>
                </a:cubicBezTo>
                <a:cubicBezTo>
                  <a:pt x="1801799" y="1322217"/>
                  <a:pt x="1803452" y="1322853"/>
                  <a:pt x="1805300" y="1323592"/>
                </a:cubicBezTo>
                <a:cubicBezTo>
                  <a:pt x="1812355" y="1310404"/>
                  <a:pt x="1818530" y="1296997"/>
                  <a:pt x="1825390" y="1283707"/>
                </a:cubicBezTo>
                <a:cubicBezTo>
                  <a:pt x="1835687" y="1263526"/>
                  <a:pt x="1846656" y="1243953"/>
                  <a:pt x="1857341" y="1223977"/>
                </a:cubicBezTo>
                <a:cubicBezTo>
                  <a:pt x="1831698" y="1236948"/>
                  <a:pt x="1808836" y="1248912"/>
                  <a:pt x="1773589" y="1253254"/>
                </a:cubicBezTo>
                <a:cubicBezTo>
                  <a:pt x="1720179" y="1259848"/>
                  <a:pt x="1670845" y="1254160"/>
                  <a:pt x="1620416" y="1234666"/>
                </a:cubicBezTo>
                <a:cubicBezTo>
                  <a:pt x="1562395" y="1212109"/>
                  <a:pt x="1534137" y="1152097"/>
                  <a:pt x="1471387" y="1136986"/>
                </a:cubicBezTo>
                <a:cubicBezTo>
                  <a:pt x="1456385" y="1133325"/>
                  <a:pt x="1441423" y="1132212"/>
                  <a:pt x="1426587" y="1133021"/>
                </a:cubicBezTo>
                <a:close/>
                <a:moveTo>
                  <a:pt x="2125847" y="974281"/>
                </a:moveTo>
                <a:cubicBezTo>
                  <a:pt x="2132448" y="1002505"/>
                  <a:pt x="2141201" y="1027639"/>
                  <a:pt x="2163177" y="1051366"/>
                </a:cubicBezTo>
                <a:cubicBezTo>
                  <a:pt x="2190502" y="1080949"/>
                  <a:pt x="2227730" y="1104605"/>
                  <a:pt x="2262492" y="1124947"/>
                </a:cubicBezTo>
                <a:cubicBezTo>
                  <a:pt x="2265879" y="1127009"/>
                  <a:pt x="2264062" y="1132272"/>
                  <a:pt x="2260427" y="1132074"/>
                </a:cubicBezTo>
                <a:cubicBezTo>
                  <a:pt x="2223093" y="1130061"/>
                  <a:pt x="2183470" y="1107617"/>
                  <a:pt x="2151657" y="1076633"/>
                </a:cubicBezTo>
                <a:cubicBezTo>
                  <a:pt x="2162715" y="1089531"/>
                  <a:pt x="2174576" y="1101861"/>
                  <a:pt x="2186761" y="1113119"/>
                </a:cubicBezTo>
                <a:cubicBezTo>
                  <a:pt x="2224094" y="1147306"/>
                  <a:pt x="2267320" y="1185394"/>
                  <a:pt x="2316578" y="1201019"/>
                </a:cubicBezTo>
                <a:cubicBezTo>
                  <a:pt x="2329353" y="1205111"/>
                  <a:pt x="2324761" y="1225350"/>
                  <a:pt x="2311584" y="1221544"/>
                </a:cubicBezTo>
                <a:cubicBezTo>
                  <a:pt x="2218368" y="1194377"/>
                  <a:pt x="2115919" y="1102409"/>
                  <a:pt x="2080782" y="1010034"/>
                </a:cubicBezTo>
                <a:lnTo>
                  <a:pt x="2077877" y="1015464"/>
                </a:lnTo>
                <a:cubicBezTo>
                  <a:pt x="2078120" y="1017340"/>
                  <a:pt x="2077962" y="1019501"/>
                  <a:pt x="2077119" y="1021544"/>
                </a:cubicBezTo>
                <a:cubicBezTo>
                  <a:pt x="2070159" y="1042014"/>
                  <a:pt x="2103333" y="1091436"/>
                  <a:pt x="2115292" y="1107311"/>
                </a:cubicBezTo>
                <a:cubicBezTo>
                  <a:pt x="2139316" y="1138868"/>
                  <a:pt x="2172580" y="1167138"/>
                  <a:pt x="2204194" y="1191033"/>
                </a:cubicBezTo>
                <a:cubicBezTo>
                  <a:pt x="2283615" y="1250979"/>
                  <a:pt x="2379435" y="1265822"/>
                  <a:pt x="2474278" y="1283884"/>
                </a:cubicBezTo>
                <a:cubicBezTo>
                  <a:pt x="2485337" y="1286057"/>
                  <a:pt x="2481489" y="1300710"/>
                  <a:pt x="2472302" y="1302031"/>
                </a:cubicBezTo>
                <a:cubicBezTo>
                  <a:pt x="2424879" y="1309087"/>
                  <a:pt x="2360220" y="1288217"/>
                  <a:pt x="2314338" y="1275146"/>
                </a:cubicBezTo>
                <a:cubicBezTo>
                  <a:pt x="2262311" y="1260034"/>
                  <a:pt x="2212819" y="1235056"/>
                  <a:pt x="2170960" y="1200940"/>
                </a:cubicBezTo>
                <a:cubicBezTo>
                  <a:pt x="2141609" y="1177010"/>
                  <a:pt x="2086365" y="1128750"/>
                  <a:pt x="2061548" y="1079560"/>
                </a:cubicBezTo>
                <a:cubicBezTo>
                  <a:pt x="2060181" y="1107761"/>
                  <a:pt x="2082124" y="1146934"/>
                  <a:pt x="2094495" y="1165774"/>
                </a:cubicBezTo>
                <a:cubicBezTo>
                  <a:pt x="2112236" y="1193221"/>
                  <a:pt x="2138793" y="1225635"/>
                  <a:pt x="2169176" y="1240642"/>
                </a:cubicBezTo>
                <a:cubicBezTo>
                  <a:pt x="2177618" y="1244910"/>
                  <a:pt x="2170529" y="1255832"/>
                  <a:pt x="2162794" y="1254439"/>
                </a:cubicBezTo>
                <a:cubicBezTo>
                  <a:pt x="2122957" y="1246847"/>
                  <a:pt x="2085229" y="1198479"/>
                  <a:pt x="2066641" y="1166087"/>
                </a:cubicBezTo>
                <a:cubicBezTo>
                  <a:pt x="2054622" y="1145193"/>
                  <a:pt x="2040088" y="1119210"/>
                  <a:pt x="2036666" y="1093436"/>
                </a:cubicBezTo>
                <a:lnTo>
                  <a:pt x="2034799" y="1096926"/>
                </a:lnTo>
                <a:cubicBezTo>
                  <a:pt x="2037586" y="1102906"/>
                  <a:pt x="2037477" y="1106839"/>
                  <a:pt x="2036417" y="1116749"/>
                </a:cubicBezTo>
                <a:cubicBezTo>
                  <a:pt x="2034463" y="1137650"/>
                  <a:pt x="2035247" y="1152038"/>
                  <a:pt x="2041691" y="1171698"/>
                </a:cubicBezTo>
                <a:cubicBezTo>
                  <a:pt x="2046332" y="1185404"/>
                  <a:pt x="2048604" y="1199339"/>
                  <a:pt x="2056325" y="1211950"/>
                </a:cubicBezTo>
                <a:cubicBezTo>
                  <a:pt x="2061411" y="1220158"/>
                  <a:pt x="2068803" y="1226856"/>
                  <a:pt x="2074084" y="1235168"/>
                </a:cubicBezTo>
                <a:cubicBezTo>
                  <a:pt x="2077917" y="1242457"/>
                  <a:pt x="2069731" y="1250299"/>
                  <a:pt x="2062944" y="1246668"/>
                </a:cubicBezTo>
                <a:cubicBezTo>
                  <a:pt x="2032601" y="1230187"/>
                  <a:pt x="2021914" y="1200275"/>
                  <a:pt x="2012354" y="1168725"/>
                </a:cubicBezTo>
                <a:cubicBezTo>
                  <a:pt x="2010356" y="1162667"/>
                  <a:pt x="2009057" y="1156236"/>
                  <a:pt x="2008354" y="1149624"/>
                </a:cubicBezTo>
                <a:cubicBezTo>
                  <a:pt x="1989270" y="1203017"/>
                  <a:pt x="2021202" y="1272476"/>
                  <a:pt x="2055531" y="1308548"/>
                </a:cubicBezTo>
                <a:cubicBezTo>
                  <a:pt x="2117287" y="1374010"/>
                  <a:pt x="2227412" y="1391017"/>
                  <a:pt x="2313258" y="1403518"/>
                </a:cubicBezTo>
                <a:cubicBezTo>
                  <a:pt x="2373131" y="1412350"/>
                  <a:pt x="2442241" y="1432360"/>
                  <a:pt x="2501233" y="1412535"/>
                </a:cubicBezTo>
                <a:cubicBezTo>
                  <a:pt x="2535596" y="1400989"/>
                  <a:pt x="2546385" y="1380820"/>
                  <a:pt x="2558833" y="1357549"/>
                </a:cubicBezTo>
                <a:cubicBezTo>
                  <a:pt x="2579256" y="1319838"/>
                  <a:pt x="2601513" y="1261908"/>
                  <a:pt x="2604907" y="1217331"/>
                </a:cubicBezTo>
                <a:cubicBezTo>
                  <a:pt x="2610923" y="1134749"/>
                  <a:pt x="2517222" y="1093105"/>
                  <a:pt x="2452806" y="1063386"/>
                </a:cubicBezTo>
                <a:cubicBezTo>
                  <a:pt x="2383530" y="1031564"/>
                  <a:pt x="2320165" y="1031590"/>
                  <a:pt x="2246960" y="1028094"/>
                </a:cubicBezTo>
                <a:cubicBezTo>
                  <a:pt x="2204607" y="1026140"/>
                  <a:pt x="2151340" y="1009618"/>
                  <a:pt x="2125847" y="974281"/>
                </a:cubicBezTo>
                <a:close/>
                <a:moveTo>
                  <a:pt x="1564243" y="859421"/>
                </a:moveTo>
                <a:cubicBezTo>
                  <a:pt x="1572862" y="857298"/>
                  <a:pt x="1581457" y="863144"/>
                  <a:pt x="1587920" y="867848"/>
                </a:cubicBezTo>
                <a:cubicBezTo>
                  <a:pt x="1601129" y="877656"/>
                  <a:pt x="1615380" y="892514"/>
                  <a:pt x="1631376" y="897579"/>
                </a:cubicBezTo>
                <a:cubicBezTo>
                  <a:pt x="1637130" y="899411"/>
                  <a:pt x="1637158" y="909152"/>
                  <a:pt x="1631308" y="910761"/>
                </a:cubicBezTo>
                <a:cubicBezTo>
                  <a:pt x="1603419" y="919536"/>
                  <a:pt x="1574903" y="890315"/>
                  <a:pt x="1559403" y="870799"/>
                </a:cubicBezTo>
                <a:cubicBezTo>
                  <a:pt x="1555696" y="866074"/>
                  <a:pt x="1559092" y="860658"/>
                  <a:pt x="1564243" y="859421"/>
                </a:cubicBezTo>
                <a:close/>
                <a:moveTo>
                  <a:pt x="1492199" y="740631"/>
                </a:moveTo>
                <a:cubicBezTo>
                  <a:pt x="1494587" y="740537"/>
                  <a:pt x="1497092" y="741565"/>
                  <a:pt x="1498565" y="743476"/>
                </a:cubicBezTo>
                <a:cubicBezTo>
                  <a:pt x="1507954" y="756230"/>
                  <a:pt x="1507345" y="767628"/>
                  <a:pt x="1511078" y="782095"/>
                </a:cubicBezTo>
                <a:cubicBezTo>
                  <a:pt x="1514903" y="796861"/>
                  <a:pt x="1525135" y="807573"/>
                  <a:pt x="1529076" y="821653"/>
                </a:cubicBezTo>
                <a:cubicBezTo>
                  <a:pt x="1531033" y="829185"/>
                  <a:pt x="1521711" y="835421"/>
                  <a:pt x="1515635" y="830925"/>
                </a:cubicBezTo>
                <a:cubicBezTo>
                  <a:pt x="1489578" y="812496"/>
                  <a:pt x="1473880" y="775166"/>
                  <a:pt x="1486532" y="744521"/>
                </a:cubicBezTo>
                <a:cubicBezTo>
                  <a:pt x="1487538" y="741942"/>
                  <a:pt x="1489810" y="740726"/>
                  <a:pt x="1492199" y="740631"/>
                </a:cubicBezTo>
                <a:close/>
                <a:moveTo>
                  <a:pt x="1516821" y="738434"/>
                </a:moveTo>
                <a:cubicBezTo>
                  <a:pt x="1519621" y="737219"/>
                  <a:pt x="1522939" y="737310"/>
                  <a:pt x="1525143" y="739487"/>
                </a:cubicBezTo>
                <a:cubicBezTo>
                  <a:pt x="1542393" y="756197"/>
                  <a:pt x="1550392" y="772948"/>
                  <a:pt x="1562438" y="792859"/>
                </a:cubicBezTo>
                <a:cubicBezTo>
                  <a:pt x="1569501" y="804369"/>
                  <a:pt x="1577392" y="814328"/>
                  <a:pt x="1588301" y="821909"/>
                </a:cubicBezTo>
                <a:cubicBezTo>
                  <a:pt x="1594479" y="826213"/>
                  <a:pt x="1599598" y="829699"/>
                  <a:pt x="1604559" y="835346"/>
                </a:cubicBezTo>
                <a:cubicBezTo>
                  <a:pt x="1615153" y="847247"/>
                  <a:pt x="1595858" y="861868"/>
                  <a:pt x="1585058" y="850353"/>
                </a:cubicBezTo>
                <a:cubicBezTo>
                  <a:pt x="1577693" y="842673"/>
                  <a:pt x="1567271" y="838843"/>
                  <a:pt x="1559802" y="831356"/>
                </a:cubicBezTo>
                <a:cubicBezTo>
                  <a:pt x="1550991" y="822653"/>
                  <a:pt x="1542931" y="811606"/>
                  <a:pt x="1536930" y="800913"/>
                </a:cubicBezTo>
                <a:cubicBezTo>
                  <a:pt x="1527545" y="784419"/>
                  <a:pt x="1510570" y="764863"/>
                  <a:pt x="1511604" y="745213"/>
                </a:cubicBezTo>
                <a:cubicBezTo>
                  <a:pt x="1511737" y="742167"/>
                  <a:pt x="1514020" y="739647"/>
                  <a:pt x="1516821" y="738434"/>
                </a:cubicBezTo>
                <a:close/>
                <a:moveTo>
                  <a:pt x="2511284" y="604434"/>
                </a:moveTo>
                <a:cubicBezTo>
                  <a:pt x="2513636" y="603011"/>
                  <a:pt x="2516573" y="602648"/>
                  <a:pt x="2518983" y="604437"/>
                </a:cubicBezTo>
                <a:cubicBezTo>
                  <a:pt x="2535448" y="617485"/>
                  <a:pt x="2549090" y="633013"/>
                  <a:pt x="2564442" y="647212"/>
                </a:cubicBezTo>
                <a:cubicBezTo>
                  <a:pt x="2578836" y="660399"/>
                  <a:pt x="2594332" y="672928"/>
                  <a:pt x="2608029" y="686490"/>
                </a:cubicBezTo>
                <a:cubicBezTo>
                  <a:pt x="2611957" y="690337"/>
                  <a:pt x="2613959" y="692656"/>
                  <a:pt x="2615686" y="697820"/>
                </a:cubicBezTo>
                <a:cubicBezTo>
                  <a:pt x="2617143" y="702091"/>
                  <a:pt x="2611433" y="705771"/>
                  <a:pt x="2607956" y="703412"/>
                </a:cubicBezTo>
                <a:cubicBezTo>
                  <a:pt x="2598869" y="697553"/>
                  <a:pt x="2587603" y="695766"/>
                  <a:pt x="2578335" y="689313"/>
                </a:cubicBezTo>
                <a:cubicBezTo>
                  <a:pt x="2566844" y="681419"/>
                  <a:pt x="2556183" y="671975"/>
                  <a:pt x="2545716" y="662634"/>
                </a:cubicBezTo>
                <a:cubicBezTo>
                  <a:pt x="2531501" y="650042"/>
                  <a:pt x="2507320" y="631369"/>
                  <a:pt x="2507099" y="610799"/>
                </a:cubicBezTo>
                <a:cubicBezTo>
                  <a:pt x="2507166" y="608342"/>
                  <a:pt x="2508932" y="605857"/>
                  <a:pt x="2511284" y="604434"/>
                </a:cubicBezTo>
                <a:close/>
                <a:moveTo>
                  <a:pt x="1677037" y="507941"/>
                </a:moveTo>
                <a:cubicBezTo>
                  <a:pt x="1594698" y="508758"/>
                  <a:pt x="1519081" y="550803"/>
                  <a:pt x="1487469" y="649996"/>
                </a:cubicBezTo>
                <a:cubicBezTo>
                  <a:pt x="1472078" y="697883"/>
                  <a:pt x="1448431" y="738359"/>
                  <a:pt x="1460980" y="789967"/>
                </a:cubicBezTo>
                <a:cubicBezTo>
                  <a:pt x="1477839" y="860094"/>
                  <a:pt x="1526267" y="877271"/>
                  <a:pt x="1577891" y="914114"/>
                </a:cubicBezTo>
                <a:cubicBezTo>
                  <a:pt x="1701302" y="1002327"/>
                  <a:pt x="1832862" y="998379"/>
                  <a:pt x="1964540" y="950846"/>
                </a:cubicBezTo>
                <a:cubicBezTo>
                  <a:pt x="1960206" y="951022"/>
                  <a:pt x="1955677" y="951094"/>
                  <a:pt x="1951772" y="950001"/>
                </a:cubicBezTo>
                <a:cubicBezTo>
                  <a:pt x="1945526" y="948155"/>
                  <a:pt x="1944101" y="939163"/>
                  <a:pt x="1949035" y="935068"/>
                </a:cubicBezTo>
                <a:cubicBezTo>
                  <a:pt x="1967969" y="919259"/>
                  <a:pt x="1994518" y="916252"/>
                  <a:pt x="2013944" y="900453"/>
                </a:cubicBezTo>
                <a:cubicBezTo>
                  <a:pt x="2021391" y="894460"/>
                  <a:pt x="2030424" y="891561"/>
                  <a:pt x="2037379" y="885555"/>
                </a:cubicBezTo>
                <a:cubicBezTo>
                  <a:pt x="2038286" y="884792"/>
                  <a:pt x="2038998" y="883926"/>
                  <a:pt x="2039710" y="883062"/>
                </a:cubicBezTo>
                <a:lnTo>
                  <a:pt x="2040955" y="880733"/>
                </a:lnTo>
                <a:cubicBezTo>
                  <a:pt x="2028187" y="890615"/>
                  <a:pt x="2013119" y="898268"/>
                  <a:pt x="1998077" y="904936"/>
                </a:cubicBezTo>
                <a:cubicBezTo>
                  <a:pt x="1972385" y="916133"/>
                  <a:pt x="1931867" y="915409"/>
                  <a:pt x="1905421" y="907499"/>
                </a:cubicBezTo>
                <a:cubicBezTo>
                  <a:pt x="1896252" y="904590"/>
                  <a:pt x="1896861" y="893192"/>
                  <a:pt x="1905971" y="891083"/>
                </a:cubicBezTo>
                <a:cubicBezTo>
                  <a:pt x="1938051" y="883800"/>
                  <a:pt x="1969554" y="883192"/>
                  <a:pt x="1999725" y="870152"/>
                </a:cubicBezTo>
                <a:cubicBezTo>
                  <a:pt x="1937127" y="878069"/>
                  <a:pt x="1866885" y="863439"/>
                  <a:pt x="1813439" y="846322"/>
                </a:cubicBezTo>
                <a:cubicBezTo>
                  <a:pt x="1752583" y="826736"/>
                  <a:pt x="1546224" y="767226"/>
                  <a:pt x="1568493" y="669644"/>
                </a:cubicBezTo>
                <a:cubicBezTo>
                  <a:pt x="1569716" y="664563"/>
                  <a:pt x="1575940" y="663652"/>
                  <a:pt x="1579819" y="665726"/>
                </a:cubicBezTo>
                <a:cubicBezTo>
                  <a:pt x="1598241" y="675582"/>
                  <a:pt x="1603751" y="696986"/>
                  <a:pt x="1617200" y="712411"/>
                </a:cubicBezTo>
                <a:cubicBezTo>
                  <a:pt x="1655915" y="757066"/>
                  <a:pt x="1714732" y="782793"/>
                  <a:pt x="1769628" y="800935"/>
                </a:cubicBezTo>
                <a:cubicBezTo>
                  <a:pt x="1859812" y="830972"/>
                  <a:pt x="1958293" y="856217"/>
                  <a:pt x="2052355" y="827718"/>
                </a:cubicBezTo>
                <a:cubicBezTo>
                  <a:pt x="1985463" y="834336"/>
                  <a:pt x="1918801" y="821872"/>
                  <a:pt x="1860103" y="784735"/>
                </a:cubicBezTo>
                <a:cubicBezTo>
                  <a:pt x="1853432" y="780417"/>
                  <a:pt x="1857236" y="770978"/>
                  <a:pt x="1864429" y="770588"/>
                </a:cubicBezTo>
                <a:cubicBezTo>
                  <a:pt x="1889849" y="769221"/>
                  <a:pt x="1914049" y="783663"/>
                  <a:pt x="1938285" y="789645"/>
                </a:cubicBezTo>
                <a:cubicBezTo>
                  <a:pt x="1990081" y="802387"/>
                  <a:pt x="2032733" y="804252"/>
                  <a:pt x="2084096" y="800551"/>
                </a:cubicBezTo>
                <a:lnTo>
                  <a:pt x="2088039" y="793183"/>
                </a:lnTo>
                <a:cubicBezTo>
                  <a:pt x="2011206" y="803461"/>
                  <a:pt x="1917246" y="781882"/>
                  <a:pt x="1868605" y="718949"/>
                </a:cubicBezTo>
                <a:cubicBezTo>
                  <a:pt x="1862240" y="710803"/>
                  <a:pt x="1872028" y="701823"/>
                  <a:pt x="1880511" y="704615"/>
                </a:cubicBezTo>
                <a:cubicBezTo>
                  <a:pt x="1918232" y="717560"/>
                  <a:pt x="1948118" y="747016"/>
                  <a:pt x="1986836" y="759498"/>
                </a:cubicBezTo>
                <a:cubicBezTo>
                  <a:pt x="2003609" y="764978"/>
                  <a:pt x="2021305" y="765466"/>
                  <a:pt x="2038913" y="765656"/>
                </a:cubicBezTo>
                <a:cubicBezTo>
                  <a:pt x="1982106" y="734768"/>
                  <a:pt x="1949314" y="660858"/>
                  <a:pt x="1906940" y="613248"/>
                </a:cubicBezTo>
                <a:cubicBezTo>
                  <a:pt x="1848439" y="547533"/>
                  <a:pt x="1759376" y="507124"/>
                  <a:pt x="1677037" y="507941"/>
                </a:cubicBezTo>
                <a:close/>
                <a:moveTo>
                  <a:pt x="2455478" y="334769"/>
                </a:moveTo>
                <a:cubicBezTo>
                  <a:pt x="2454958" y="335739"/>
                  <a:pt x="2454440" y="336708"/>
                  <a:pt x="2453921" y="337678"/>
                </a:cubicBezTo>
                <a:cubicBezTo>
                  <a:pt x="2478026" y="437620"/>
                  <a:pt x="2507130" y="534748"/>
                  <a:pt x="2586124" y="606685"/>
                </a:cubicBezTo>
                <a:cubicBezTo>
                  <a:pt x="2629890" y="646560"/>
                  <a:pt x="2675572" y="656281"/>
                  <a:pt x="2730355" y="671369"/>
                </a:cubicBezTo>
                <a:cubicBezTo>
                  <a:pt x="2755649" y="678166"/>
                  <a:pt x="2791098" y="687900"/>
                  <a:pt x="2808822" y="708855"/>
                </a:cubicBezTo>
                <a:cubicBezTo>
                  <a:pt x="2812917" y="713789"/>
                  <a:pt x="2806841" y="720017"/>
                  <a:pt x="2801746" y="719286"/>
                </a:cubicBezTo>
                <a:cubicBezTo>
                  <a:pt x="2612485" y="692620"/>
                  <a:pt x="2472432" y="576296"/>
                  <a:pt x="2437746" y="392627"/>
                </a:cubicBezTo>
                <a:cubicBezTo>
                  <a:pt x="2436956" y="392703"/>
                  <a:pt x="2436360" y="392883"/>
                  <a:pt x="2435676" y="392767"/>
                </a:cubicBezTo>
                <a:cubicBezTo>
                  <a:pt x="2432932" y="424472"/>
                  <a:pt x="2443994" y="455079"/>
                  <a:pt x="2456986" y="483481"/>
                </a:cubicBezTo>
                <a:cubicBezTo>
                  <a:pt x="2467475" y="506302"/>
                  <a:pt x="2474826" y="535923"/>
                  <a:pt x="2491813" y="554988"/>
                </a:cubicBezTo>
                <a:cubicBezTo>
                  <a:pt x="2494293" y="557811"/>
                  <a:pt x="2491533" y="561571"/>
                  <a:pt x="2488570" y="561982"/>
                </a:cubicBezTo>
                <a:cubicBezTo>
                  <a:pt x="2463959" y="566026"/>
                  <a:pt x="2451749" y="523579"/>
                  <a:pt x="2443659" y="506531"/>
                </a:cubicBezTo>
                <a:cubicBezTo>
                  <a:pt x="2429890" y="477715"/>
                  <a:pt x="2415658" y="447904"/>
                  <a:pt x="2412489" y="416529"/>
                </a:cubicBezTo>
                <a:cubicBezTo>
                  <a:pt x="2416411" y="445563"/>
                  <a:pt x="2408147" y="474066"/>
                  <a:pt x="2414915" y="503376"/>
                </a:cubicBezTo>
                <a:cubicBezTo>
                  <a:pt x="2423460" y="539623"/>
                  <a:pt x="2438251" y="577715"/>
                  <a:pt x="2462550" y="606428"/>
                </a:cubicBezTo>
                <a:cubicBezTo>
                  <a:pt x="2469603" y="614689"/>
                  <a:pt x="2456172" y="627208"/>
                  <a:pt x="2448614" y="619424"/>
                </a:cubicBezTo>
                <a:cubicBezTo>
                  <a:pt x="2406921" y="575671"/>
                  <a:pt x="2385231" y="520171"/>
                  <a:pt x="2383595" y="461681"/>
                </a:cubicBezTo>
                <a:cubicBezTo>
                  <a:pt x="2376853" y="474286"/>
                  <a:pt x="2369529" y="486579"/>
                  <a:pt x="2362591" y="499080"/>
                </a:cubicBezTo>
                <a:cubicBezTo>
                  <a:pt x="2362473" y="499767"/>
                  <a:pt x="2362655" y="500362"/>
                  <a:pt x="2362627" y="501345"/>
                </a:cubicBezTo>
                <a:lnTo>
                  <a:pt x="2362433" y="501241"/>
                </a:lnTo>
                <a:cubicBezTo>
                  <a:pt x="2345627" y="668340"/>
                  <a:pt x="2475142" y="799229"/>
                  <a:pt x="2632873" y="838212"/>
                </a:cubicBezTo>
                <a:cubicBezTo>
                  <a:pt x="2709979" y="857261"/>
                  <a:pt x="2760137" y="815252"/>
                  <a:pt x="2828279" y="791844"/>
                </a:cubicBezTo>
                <a:cubicBezTo>
                  <a:pt x="2837714" y="788660"/>
                  <a:pt x="2841607" y="779519"/>
                  <a:pt x="2852074" y="778135"/>
                </a:cubicBezTo>
                <a:cubicBezTo>
                  <a:pt x="2888407" y="773626"/>
                  <a:pt x="2893353" y="790489"/>
                  <a:pt x="2923944" y="762207"/>
                </a:cubicBezTo>
                <a:cubicBezTo>
                  <a:pt x="2960094" y="728668"/>
                  <a:pt x="2976305" y="675983"/>
                  <a:pt x="2960733" y="630492"/>
                </a:cubicBezTo>
                <a:cubicBezTo>
                  <a:pt x="2937069" y="560964"/>
                  <a:pt x="2862251" y="491012"/>
                  <a:pt x="2791219" y="476459"/>
                </a:cubicBezTo>
                <a:cubicBezTo>
                  <a:pt x="2737701" y="465539"/>
                  <a:pt x="2680252" y="472220"/>
                  <a:pt x="2627368" y="459643"/>
                </a:cubicBezTo>
                <a:cubicBezTo>
                  <a:pt x="2573219" y="446637"/>
                  <a:pt x="2534119" y="398038"/>
                  <a:pt x="2507313" y="346037"/>
                </a:cubicBezTo>
                <a:cubicBezTo>
                  <a:pt x="2515818" y="373035"/>
                  <a:pt x="2531941" y="402110"/>
                  <a:pt x="2548226" y="425288"/>
                </a:cubicBezTo>
                <a:cubicBezTo>
                  <a:pt x="2568757" y="454977"/>
                  <a:pt x="2594427" y="483924"/>
                  <a:pt x="2618585" y="510565"/>
                </a:cubicBezTo>
                <a:cubicBezTo>
                  <a:pt x="2621933" y="514101"/>
                  <a:pt x="2618185" y="521575"/>
                  <a:pt x="2613205" y="520159"/>
                </a:cubicBezTo>
                <a:cubicBezTo>
                  <a:pt x="2576851" y="511186"/>
                  <a:pt x="2542798" y="461542"/>
                  <a:pt x="2523388" y="433951"/>
                </a:cubicBezTo>
                <a:cubicBezTo>
                  <a:pt x="2513161" y="419500"/>
                  <a:pt x="2505778" y="405325"/>
                  <a:pt x="2499871" y="391190"/>
                </a:cubicBezTo>
                <a:cubicBezTo>
                  <a:pt x="2510089" y="423843"/>
                  <a:pt x="2521200" y="456224"/>
                  <a:pt x="2539288" y="485355"/>
                </a:cubicBezTo>
                <a:cubicBezTo>
                  <a:pt x="2571965" y="538503"/>
                  <a:pt x="2616441" y="581249"/>
                  <a:pt x="2671826" y="610129"/>
                </a:cubicBezTo>
                <a:cubicBezTo>
                  <a:pt x="2679686" y="614085"/>
                  <a:pt x="2673539" y="626510"/>
                  <a:pt x="2665444" y="623924"/>
                </a:cubicBezTo>
                <a:cubicBezTo>
                  <a:pt x="2532970" y="582490"/>
                  <a:pt x="2502259" y="447340"/>
                  <a:pt x="2455478" y="334769"/>
                </a:cubicBezTo>
                <a:close/>
                <a:moveTo>
                  <a:pt x="2236793" y="271657"/>
                </a:moveTo>
                <a:cubicBezTo>
                  <a:pt x="2245001" y="271059"/>
                  <a:pt x="2253171" y="270940"/>
                  <a:pt x="2261474" y="273136"/>
                </a:cubicBezTo>
                <a:cubicBezTo>
                  <a:pt x="2267138" y="274670"/>
                  <a:pt x="2266935" y="282043"/>
                  <a:pt x="2262429" y="284871"/>
                </a:cubicBezTo>
                <a:cubicBezTo>
                  <a:pt x="2235707" y="301255"/>
                  <a:pt x="2194260" y="298538"/>
                  <a:pt x="2166019" y="287920"/>
                </a:cubicBezTo>
                <a:cubicBezTo>
                  <a:pt x="2158906" y="285363"/>
                  <a:pt x="2161636" y="275599"/>
                  <a:pt x="2168067" y="274301"/>
                </a:cubicBezTo>
                <a:cubicBezTo>
                  <a:pt x="2182301" y="271938"/>
                  <a:pt x="2197332" y="272746"/>
                  <a:pt x="2211886" y="273048"/>
                </a:cubicBezTo>
                <a:cubicBezTo>
                  <a:pt x="2220340" y="273331"/>
                  <a:pt x="2228586" y="272254"/>
                  <a:pt x="2236793" y="271657"/>
                </a:cubicBezTo>
                <a:close/>
                <a:moveTo>
                  <a:pt x="2255733" y="224423"/>
                </a:moveTo>
                <a:cubicBezTo>
                  <a:pt x="2270512" y="222789"/>
                  <a:pt x="2285174" y="221839"/>
                  <a:pt x="2298909" y="225071"/>
                </a:cubicBezTo>
                <a:cubicBezTo>
                  <a:pt x="2305557" y="226632"/>
                  <a:pt x="2305686" y="236180"/>
                  <a:pt x="2300288" y="239278"/>
                </a:cubicBezTo>
                <a:cubicBezTo>
                  <a:pt x="2278099" y="251851"/>
                  <a:pt x="2225444" y="263092"/>
                  <a:pt x="2206562" y="237777"/>
                </a:cubicBezTo>
                <a:cubicBezTo>
                  <a:pt x="2203333" y="233555"/>
                  <a:pt x="2206548" y="227544"/>
                  <a:pt x="2211853" y="227886"/>
                </a:cubicBezTo>
                <a:cubicBezTo>
                  <a:pt x="2226057" y="228376"/>
                  <a:pt x="2240954" y="226057"/>
                  <a:pt x="2255733" y="224423"/>
                </a:cubicBezTo>
                <a:close/>
                <a:moveTo>
                  <a:pt x="2799181" y="0"/>
                </a:moveTo>
                <a:lnTo>
                  <a:pt x="2825226" y="0"/>
                </a:lnTo>
                <a:lnTo>
                  <a:pt x="2855126" y="42738"/>
                </a:lnTo>
                <a:cubicBezTo>
                  <a:pt x="2890839" y="89278"/>
                  <a:pt x="2938324" y="115678"/>
                  <a:pt x="2976188" y="159128"/>
                </a:cubicBezTo>
                <a:cubicBezTo>
                  <a:pt x="2980954" y="164671"/>
                  <a:pt x="2973559" y="172437"/>
                  <a:pt x="2967533" y="169713"/>
                </a:cubicBezTo>
                <a:cubicBezTo>
                  <a:pt x="2903344" y="140737"/>
                  <a:pt x="2852410" y="94909"/>
                  <a:pt x="2817164" y="39453"/>
                </a:cubicBezTo>
                <a:close/>
                <a:moveTo>
                  <a:pt x="2755905" y="0"/>
                </a:moveTo>
                <a:lnTo>
                  <a:pt x="2777233" y="0"/>
                </a:lnTo>
                <a:lnTo>
                  <a:pt x="2785764" y="25037"/>
                </a:lnTo>
                <a:cubicBezTo>
                  <a:pt x="2793231" y="43221"/>
                  <a:pt x="2801388" y="60320"/>
                  <a:pt x="2809354" y="75619"/>
                </a:cubicBezTo>
                <a:cubicBezTo>
                  <a:pt x="2811135" y="78817"/>
                  <a:pt x="2806914" y="82046"/>
                  <a:pt x="2803914" y="80191"/>
                </a:cubicBezTo>
                <a:cubicBezTo>
                  <a:pt x="2784319" y="66467"/>
                  <a:pt x="2771377" y="46948"/>
                  <a:pt x="2762409" y="25190"/>
                </a:cubicBezTo>
                <a:close/>
                <a:moveTo>
                  <a:pt x="2710614" y="0"/>
                </a:moveTo>
                <a:lnTo>
                  <a:pt x="2731762" y="0"/>
                </a:lnTo>
                <a:lnTo>
                  <a:pt x="2740842" y="31704"/>
                </a:lnTo>
                <a:cubicBezTo>
                  <a:pt x="2745127" y="43568"/>
                  <a:pt x="2749896" y="55286"/>
                  <a:pt x="2754279" y="67607"/>
                </a:cubicBezTo>
                <a:cubicBezTo>
                  <a:pt x="2757386" y="76252"/>
                  <a:pt x="2744275" y="80712"/>
                  <a:pt x="2739951" y="73411"/>
                </a:cubicBezTo>
                <a:cubicBezTo>
                  <a:pt x="2729900" y="56062"/>
                  <a:pt x="2721707" y="39208"/>
                  <a:pt x="2715477" y="21597"/>
                </a:cubicBezTo>
                <a:close/>
                <a:moveTo>
                  <a:pt x="2662177" y="0"/>
                </a:moveTo>
                <a:lnTo>
                  <a:pt x="2682221" y="0"/>
                </a:lnTo>
                <a:lnTo>
                  <a:pt x="2682381" y="7291"/>
                </a:lnTo>
                <a:cubicBezTo>
                  <a:pt x="2683691" y="26230"/>
                  <a:pt x="2686413" y="45270"/>
                  <a:pt x="2692131" y="66288"/>
                </a:cubicBezTo>
                <a:cubicBezTo>
                  <a:pt x="2715683" y="154209"/>
                  <a:pt x="2752928" y="205810"/>
                  <a:pt x="2835351" y="246160"/>
                </a:cubicBezTo>
                <a:cubicBezTo>
                  <a:pt x="2933107" y="294213"/>
                  <a:pt x="3089349" y="312196"/>
                  <a:pt x="3153797" y="201511"/>
                </a:cubicBezTo>
                <a:cubicBezTo>
                  <a:pt x="3179416" y="157351"/>
                  <a:pt x="3166431" y="60864"/>
                  <a:pt x="3143072" y="15943"/>
                </a:cubicBezTo>
                <a:lnTo>
                  <a:pt x="3128080" y="0"/>
                </a:lnTo>
                <a:lnTo>
                  <a:pt x="3160438" y="0"/>
                </a:lnTo>
                <a:lnTo>
                  <a:pt x="3174777" y="32120"/>
                </a:lnTo>
                <a:cubicBezTo>
                  <a:pt x="3189349" y="76568"/>
                  <a:pt x="3194322" y="132401"/>
                  <a:pt x="3187200" y="171242"/>
                </a:cubicBezTo>
                <a:cubicBezTo>
                  <a:pt x="3178395" y="219408"/>
                  <a:pt x="3154197" y="244126"/>
                  <a:pt x="3114845" y="272461"/>
                </a:cubicBezTo>
                <a:cubicBezTo>
                  <a:pt x="3022691" y="338893"/>
                  <a:pt x="2899593" y="310705"/>
                  <a:pt x="2806149" y="259720"/>
                </a:cubicBezTo>
                <a:cubicBezTo>
                  <a:pt x="2721666" y="213778"/>
                  <a:pt x="2680771" y="146680"/>
                  <a:pt x="2666745" y="67053"/>
                </a:cubicBezTo>
                <a:close/>
                <a:moveTo>
                  <a:pt x="2271622" y="0"/>
                </a:moveTo>
                <a:lnTo>
                  <a:pt x="2309674" y="0"/>
                </a:lnTo>
                <a:lnTo>
                  <a:pt x="2330492" y="25222"/>
                </a:lnTo>
                <a:cubicBezTo>
                  <a:pt x="2334455" y="31333"/>
                  <a:pt x="2329233" y="38766"/>
                  <a:pt x="2322210" y="36506"/>
                </a:cubicBezTo>
                <a:cubicBezTo>
                  <a:pt x="2308853" y="32103"/>
                  <a:pt x="2300595" y="24692"/>
                  <a:pt x="2289727" y="15636"/>
                </a:cubicBezTo>
                <a:close/>
                <a:moveTo>
                  <a:pt x="2215188" y="0"/>
                </a:moveTo>
                <a:lnTo>
                  <a:pt x="2242585" y="0"/>
                </a:lnTo>
                <a:lnTo>
                  <a:pt x="2245809" y="2618"/>
                </a:lnTo>
                <a:cubicBezTo>
                  <a:pt x="2253317" y="8631"/>
                  <a:pt x="2245605" y="20717"/>
                  <a:pt x="2237397" y="15080"/>
                </a:cubicBezTo>
                <a:close/>
                <a:moveTo>
                  <a:pt x="2147021" y="0"/>
                </a:moveTo>
                <a:lnTo>
                  <a:pt x="2184184" y="0"/>
                </a:lnTo>
                <a:lnTo>
                  <a:pt x="2187512" y="15083"/>
                </a:lnTo>
                <a:cubicBezTo>
                  <a:pt x="2186416" y="22728"/>
                  <a:pt x="2176972" y="22664"/>
                  <a:pt x="2172449" y="18997"/>
                </a:cubicBezTo>
                <a:close/>
                <a:moveTo>
                  <a:pt x="2054534" y="0"/>
                </a:moveTo>
                <a:lnTo>
                  <a:pt x="2113460" y="0"/>
                </a:lnTo>
                <a:lnTo>
                  <a:pt x="2117750" y="3626"/>
                </a:lnTo>
                <a:cubicBezTo>
                  <a:pt x="2122496" y="9391"/>
                  <a:pt x="2125772" y="15914"/>
                  <a:pt x="2126775" y="23247"/>
                </a:cubicBezTo>
                <a:cubicBezTo>
                  <a:pt x="2127596" y="29173"/>
                  <a:pt x="2119789" y="33977"/>
                  <a:pt x="2115189" y="29520"/>
                </a:cubicBezTo>
                <a:cubicBezTo>
                  <a:pt x="2108005" y="22435"/>
                  <a:pt x="2092396" y="17577"/>
                  <a:pt x="2083386" y="12507"/>
                </a:cubicBezTo>
                <a:close/>
                <a:moveTo>
                  <a:pt x="1928990" y="0"/>
                </a:moveTo>
                <a:lnTo>
                  <a:pt x="1968497" y="0"/>
                </a:lnTo>
                <a:lnTo>
                  <a:pt x="1965077" y="3346"/>
                </a:lnTo>
                <a:cubicBezTo>
                  <a:pt x="1878371" y="129062"/>
                  <a:pt x="2001048" y="318896"/>
                  <a:pt x="2142074" y="339216"/>
                </a:cubicBezTo>
                <a:cubicBezTo>
                  <a:pt x="2173530" y="343821"/>
                  <a:pt x="2197758" y="368005"/>
                  <a:pt x="2224727" y="371208"/>
                </a:cubicBezTo>
                <a:cubicBezTo>
                  <a:pt x="2250623" y="374087"/>
                  <a:pt x="2292315" y="357231"/>
                  <a:pt x="2326794" y="334272"/>
                </a:cubicBezTo>
                <a:cubicBezTo>
                  <a:pt x="2320232" y="336747"/>
                  <a:pt x="2314175" y="338745"/>
                  <a:pt x="2309321" y="339890"/>
                </a:cubicBezTo>
                <a:cubicBezTo>
                  <a:pt x="2268533" y="348999"/>
                  <a:pt x="2211767" y="359536"/>
                  <a:pt x="2177703" y="328096"/>
                </a:cubicBezTo>
                <a:cubicBezTo>
                  <a:pt x="2172716" y="323433"/>
                  <a:pt x="2178340" y="315716"/>
                  <a:pt x="2184136" y="316073"/>
                </a:cubicBezTo>
                <a:cubicBezTo>
                  <a:pt x="2195933" y="316397"/>
                  <a:pt x="2204858" y="317430"/>
                  <a:pt x="2216305" y="319813"/>
                </a:cubicBezTo>
                <a:cubicBezTo>
                  <a:pt x="2239882" y="324693"/>
                  <a:pt x="2257868" y="321843"/>
                  <a:pt x="2281082" y="318548"/>
                </a:cubicBezTo>
                <a:cubicBezTo>
                  <a:pt x="2303208" y="315419"/>
                  <a:pt x="2354518" y="302961"/>
                  <a:pt x="2372013" y="278647"/>
                </a:cubicBezTo>
                <a:cubicBezTo>
                  <a:pt x="2371315" y="279022"/>
                  <a:pt x="2370512" y="279591"/>
                  <a:pt x="2369812" y="279965"/>
                </a:cubicBezTo>
                <a:cubicBezTo>
                  <a:pt x="2351949" y="289115"/>
                  <a:pt x="2326322" y="287129"/>
                  <a:pt x="2307296" y="284932"/>
                </a:cubicBezTo>
                <a:cubicBezTo>
                  <a:pt x="2298369" y="283898"/>
                  <a:pt x="2300854" y="272258"/>
                  <a:pt x="2307029" y="269575"/>
                </a:cubicBezTo>
                <a:cubicBezTo>
                  <a:pt x="2326744" y="261165"/>
                  <a:pt x="2347922" y="260273"/>
                  <a:pt x="2365841" y="249157"/>
                </a:cubicBezTo>
                <a:cubicBezTo>
                  <a:pt x="2384161" y="237757"/>
                  <a:pt x="2398864" y="221927"/>
                  <a:pt x="2414703" y="207702"/>
                </a:cubicBezTo>
                <a:cubicBezTo>
                  <a:pt x="2419651" y="203117"/>
                  <a:pt x="2424494" y="198723"/>
                  <a:pt x="2429144" y="194227"/>
                </a:cubicBezTo>
                <a:cubicBezTo>
                  <a:pt x="2434096" y="185903"/>
                  <a:pt x="2438855" y="177473"/>
                  <a:pt x="2443808" y="169149"/>
                </a:cubicBezTo>
                <a:cubicBezTo>
                  <a:pt x="2438017" y="175778"/>
                  <a:pt x="2431449" y="181993"/>
                  <a:pt x="2423616" y="187779"/>
                </a:cubicBezTo>
                <a:cubicBezTo>
                  <a:pt x="2398017" y="206260"/>
                  <a:pt x="2369385" y="227608"/>
                  <a:pt x="2337401" y="231450"/>
                </a:cubicBezTo>
                <a:cubicBezTo>
                  <a:pt x="2330685" y="232346"/>
                  <a:pt x="2326533" y="222394"/>
                  <a:pt x="2331570" y="218104"/>
                </a:cubicBezTo>
                <a:cubicBezTo>
                  <a:pt x="2353326" y="199812"/>
                  <a:pt x="2380433" y="187375"/>
                  <a:pt x="2403908" y="171001"/>
                </a:cubicBezTo>
                <a:cubicBezTo>
                  <a:pt x="2410732" y="166171"/>
                  <a:pt x="2417182" y="160641"/>
                  <a:pt x="2423048" y="154801"/>
                </a:cubicBezTo>
                <a:cubicBezTo>
                  <a:pt x="2386662" y="172002"/>
                  <a:pt x="2347073" y="183996"/>
                  <a:pt x="2312147" y="191002"/>
                </a:cubicBezTo>
                <a:cubicBezTo>
                  <a:pt x="2233393" y="206740"/>
                  <a:pt x="2165352" y="201519"/>
                  <a:pt x="2098317" y="156180"/>
                </a:cubicBezTo>
                <a:cubicBezTo>
                  <a:pt x="2091363" y="151462"/>
                  <a:pt x="2092013" y="138591"/>
                  <a:pt x="2102247" y="138579"/>
                </a:cubicBezTo>
                <a:cubicBezTo>
                  <a:pt x="2135195" y="138995"/>
                  <a:pt x="2159274" y="157861"/>
                  <a:pt x="2192656" y="163997"/>
                </a:cubicBezTo>
                <a:cubicBezTo>
                  <a:pt x="2234549" y="171940"/>
                  <a:pt x="2277015" y="166223"/>
                  <a:pt x="2318206" y="156831"/>
                </a:cubicBezTo>
                <a:cubicBezTo>
                  <a:pt x="2380683" y="142614"/>
                  <a:pt x="2434209" y="106897"/>
                  <a:pt x="2492853" y="85391"/>
                </a:cubicBezTo>
                <a:cubicBezTo>
                  <a:pt x="2497494" y="77648"/>
                  <a:pt x="2501942" y="69801"/>
                  <a:pt x="2506581" y="62057"/>
                </a:cubicBezTo>
                <a:cubicBezTo>
                  <a:pt x="2503967" y="64150"/>
                  <a:pt x="2501247" y="66437"/>
                  <a:pt x="2499240" y="67857"/>
                </a:cubicBezTo>
                <a:lnTo>
                  <a:pt x="2499046" y="67753"/>
                </a:lnTo>
                <a:cubicBezTo>
                  <a:pt x="2467669" y="92372"/>
                  <a:pt x="2417310" y="109580"/>
                  <a:pt x="2377215" y="111328"/>
                </a:cubicBezTo>
                <a:cubicBezTo>
                  <a:pt x="2369531" y="111706"/>
                  <a:pt x="2363812" y="101415"/>
                  <a:pt x="2369875" y="95678"/>
                </a:cubicBezTo>
                <a:cubicBezTo>
                  <a:pt x="2394133" y="72241"/>
                  <a:pt x="2436078" y="71232"/>
                  <a:pt x="2465992" y="56806"/>
                </a:cubicBezTo>
                <a:cubicBezTo>
                  <a:pt x="2484840" y="47684"/>
                  <a:pt x="2500347" y="31286"/>
                  <a:pt x="2515500" y="16944"/>
                </a:cubicBezTo>
                <a:cubicBezTo>
                  <a:pt x="2518130" y="14360"/>
                  <a:pt x="2520772" y="11285"/>
                  <a:pt x="2523416" y="8209"/>
                </a:cubicBezTo>
                <a:cubicBezTo>
                  <a:pt x="2488925" y="19066"/>
                  <a:pt x="2451951" y="19178"/>
                  <a:pt x="2415926" y="12097"/>
                </a:cubicBezTo>
                <a:lnTo>
                  <a:pt x="2374836" y="0"/>
                </a:lnTo>
                <a:lnTo>
                  <a:pt x="2574822" y="0"/>
                </a:lnTo>
                <a:lnTo>
                  <a:pt x="2464030" y="188695"/>
                </a:lnTo>
                <a:cubicBezTo>
                  <a:pt x="2463381" y="190843"/>
                  <a:pt x="2462924" y="193093"/>
                  <a:pt x="2461888" y="195033"/>
                </a:cubicBezTo>
                <a:cubicBezTo>
                  <a:pt x="2459604" y="199298"/>
                  <a:pt x="2456546" y="203149"/>
                  <a:pt x="2453593" y="206808"/>
                </a:cubicBezTo>
                <a:cubicBezTo>
                  <a:pt x="1931154" y="1101843"/>
                  <a:pt x="1463523" y="2025445"/>
                  <a:pt x="1067826" y="2984285"/>
                </a:cubicBezTo>
                <a:cubicBezTo>
                  <a:pt x="1043898" y="3042070"/>
                  <a:pt x="1020164" y="3099959"/>
                  <a:pt x="996521" y="3158145"/>
                </a:cubicBezTo>
                <a:cubicBezTo>
                  <a:pt x="857865" y="3498006"/>
                  <a:pt x="723927" y="3841638"/>
                  <a:pt x="610990" y="4190768"/>
                </a:cubicBezTo>
                <a:cubicBezTo>
                  <a:pt x="610513" y="4190263"/>
                  <a:pt x="610034" y="4189758"/>
                  <a:pt x="609556" y="4189253"/>
                </a:cubicBezTo>
                <a:cubicBezTo>
                  <a:pt x="550283" y="4362068"/>
                  <a:pt x="502520" y="4538546"/>
                  <a:pt x="467482" y="4717342"/>
                </a:cubicBezTo>
                <a:cubicBezTo>
                  <a:pt x="468046" y="4721883"/>
                  <a:pt x="467149" y="4725893"/>
                  <a:pt x="465177" y="4729578"/>
                </a:cubicBezTo>
                <a:cubicBezTo>
                  <a:pt x="446584" y="4825883"/>
                  <a:pt x="431507" y="4923071"/>
                  <a:pt x="420842" y="5020874"/>
                </a:cubicBezTo>
                <a:cubicBezTo>
                  <a:pt x="416469" y="5061685"/>
                  <a:pt x="412616" y="5101527"/>
                  <a:pt x="409552" y="5141290"/>
                </a:cubicBezTo>
                <a:cubicBezTo>
                  <a:pt x="407485" y="5169865"/>
                  <a:pt x="405717" y="5198350"/>
                  <a:pt x="404438" y="5226848"/>
                </a:cubicBezTo>
                <a:cubicBezTo>
                  <a:pt x="407604" y="5229790"/>
                  <a:pt x="409449" y="5234268"/>
                  <a:pt x="405678" y="5238985"/>
                </a:cubicBezTo>
                <a:cubicBezTo>
                  <a:pt x="404965" y="5239851"/>
                  <a:pt x="404356" y="5240523"/>
                  <a:pt x="403643" y="5241389"/>
                </a:cubicBezTo>
                <a:cubicBezTo>
                  <a:pt x="392147" y="5487150"/>
                  <a:pt x="408516" y="5732106"/>
                  <a:pt x="482393" y="5964674"/>
                </a:cubicBezTo>
                <a:cubicBezTo>
                  <a:pt x="345271" y="5470804"/>
                  <a:pt x="436769" y="4935614"/>
                  <a:pt x="578246" y="4450604"/>
                </a:cubicBezTo>
                <a:lnTo>
                  <a:pt x="578440" y="4450708"/>
                </a:lnTo>
                <a:cubicBezTo>
                  <a:pt x="606361" y="4355152"/>
                  <a:pt x="636040" y="4260038"/>
                  <a:pt x="666987" y="4165353"/>
                </a:cubicBezTo>
                <a:cubicBezTo>
                  <a:pt x="682779" y="4117182"/>
                  <a:pt x="698855" y="4069413"/>
                  <a:pt x="715034" y="4021450"/>
                </a:cubicBezTo>
                <a:cubicBezTo>
                  <a:pt x="731524" y="3972906"/>
                  <a:pt x="753855" y="3930228"/>
                  <a:pt x="764383" y="3880241"/>
                </a:cubicBezTo>
                <a:cubicBezTo>
                  <a:pt x="781886" y="3798566"/>
                  <a:pt x="830745" y="3728677"/>
                  <a:pt x="852424" y="3648987"/>
                </a:cubicBezTo>
                <a:cubicBezTo>
                  <a:pt x="879028" y="3551230"/>
                  <a:pt x="923270" y="3459665"/>
                  <a:pt x="960491" y="3365841"/>
                </a:cubicBezTo>
                <a:cubicBezTo>
                  <a:pt x="979737" y="3317274"/>
                  <a:pt x="996836" y="3268058"/>
                  <a:pt x="1016380" y="3219401"/>
                </a:cubicBezTo>
                <a:cubicBezTo>
                  <a:pt x="1026515" y="3194393"/>
                  <a:pt x="1036456" y="3169282"/>
                  <a:pt x="1046591" y="3144275"/>
                </a:cubicBezTo>
                <a:cubicBezTo>
                  <a:pt x="1055350" y="3122772"/>
                  <a:pt x="1075182" y="3092226"/>
                  <a:pt x="1077189" y="3069357"/>
                </a:cubicBezTo>
                <a:cubicBezTo>
                  <a:pt x="1077348" y="3067197"/>
                  <a:pt x="1078435" y="3067029"/>
                  <a:pt x="1078358" y="3066240"/>
                </a:cubicBezTo>
                <a:cubicBezTo>
                  <a:pt x="1107892" y="2994244"/>
                  <a:pt x="1137518" y="2922546"/>
                  <a:pt x="1167530" y="2851056"/>
                </a:cubicBezTo>
                <a:cubicBezTo>
                  <a:pt x="1388506" y="2323277"/>
                  <a:pt x="1630880" y="1804446"/>
                  <a:pt x="1893240" y="1295810"/>
                </a:cubicBezTo>
                <a:cubicBezTo>
                  <a:pt x="2025518" y="1039210"/>
                  <a:pt x="2163826" y="786023"/>
                  <a:pt x="2306289" y="535152"/>
                </a:cubicBezTo>
                <a:lnTo>
                  <a:pt x="2620155" y="0"/>
                </a:lnTo>
                <a:lnTo>
                  <a:pt x="2651453" y="0"/>
                </a:lnTo>
                <a:lnTo>
                  <a:pt x="2496354" y="265348"/>
                </a:lnTo>
                <a:cubicBezTo>
                  <a:pt x="2498099" y="266282"/>
                  <a:pt x="2499948" y="267022"/>
                  <a:pt x="2501072" y="269119"/>
                </a:cubicBezTo>
                <a:cubicBezTo>
                  <a:pt x="2520728" y="305573"/>
                  <a:pt x="2540530" y="351086"/>
                  <a:pt x="2566506" y="383188"/>
                </a:cubicBezTo>
                <a:cubicBezTo>
                  <a:pt x="2607039" y="433305"/>
                  <a:pt x="2659022" y="432180"/>
                  <a:pt x="2717232" y="437130"/>
                </a:cubicBezTo>
                <a:cubicBezTo>
                  <a:pt x="2784961" y="442933"/>
                  <a:pt x="2848664" y="452068"/>
                  <a:pt x="2900301" y="499145"/>
                </a:cubicBezTo>
                <a:cubicBezTo>
                  <a:pt x="2987837" y="578894"/>
                  <a:pt x="3051815" y="699417"/>
                  <a:pt x="2942560" y="793617"/>
                </a:cubicBezTo>
                <a:cubicBezTo>
                  <a:pt x="2906078" y="824982"/>
                  <a:pt x="2863050" y="815433"/>
                  <a:pt x="2818536" y="834769"/>
                </a:cubicBezTo>
                <a:cubicBezTo>
                  <a:pt x="2741661" y="867974"/>
                  <a:pt x="2677028" y="889017"/>
                  <a:pt x="2597041" y="856706"/>
                </a:cubicBezTo>
                <a:cubicBezTo>
                  <a:pt x="2454005" y="798647"/>
                  <a:pt x="2339966" y="705966"/>
                  <a:pt x="2331447" y="554503"/>
                </a:cubicBezTo>
                <a:cubicBezTo>
                  <a:pt x="2263158" y="676103"/>
                  <a:pt x="2195552" y="797819"/>
                  <a:pt x="2129201" y="920456"/>
                </a:cubicBezTo>
                <a:cubicBezTo>
                  <a:pt x="2163972" y="1026102"/>
                  <a:pt x="2267112" y="989491"/>
                  <a:pt x="2347154" y="998388"/>
                </a:cubicBezTo>
                <a:cubicBezTo>
                  <a:pt x="2427882" y="1007401"/>
                  <a:pt x="2526983" y="1056673"/>
                  <a:pt x="2586891" y="1110670"/>
                </a:cubicBezTo>
                <a:cubicBezTo>
                  <a:pt x="2636332" y="1155325"/>
                  <a:pt x="2643465" y="1192811"/>
                  <a:pt x="2629350" y="1255099"/>
                </a:cubicBezTo>
                <a:cubicBezTo>
                  <a:pt x="2622404" y="1285803"/>
                  <a:pt x="2602613" y="1314872"/>
                  <a:pt x="2596302" y="1343921"/>
                </a:cubicBezTo>
                <a:cubicBezTo>
                  <a:pt x="2592815" y="1359765"/>
                  <a:pt x="2603304" y="1382586"/>
                  <a:pt x="2596118" y="1396950"/>
                </a:cubicBezTo>
                <a:cubicBezTo>
                  <a:pt x="2575499" y="1438297"/>
                  <a:pt x="2478493" y="1452251"/>
                  <a:pt x="2437456" y="1452497"/>
                </a:cubicBezTo>
                <a:cubicBezTo>
                  <a:pt x="2347311" y="1453162"/>
                  <a:pt x="2230007" y="1425329"/>
                  <a:pt x="2144323" y="1396204"/>
                </a:cubicBezTo>
                <a:cubicBezTo>
                  <a:pt x="2075696" y="1372962"/>
                  <a:pt x="1986709" y="1295927"/>
                  <a:pt x="1973007" y="1214769"/>
                </a:cubicBezTo>
                <a:cubicBezTo>
                  <a:pt x="1945475" y="1267634"/>
                  <a:pt x="1917260" y="1320382"/>
                  <a:pt x="1890116" y="1373453"/>
                </a:cubicBezTo>
                <a:cubicBezTo>
                  <a:pt x="1890489" y="1374153"/>
                  <a:pt x="1891071" y="1374464"/>
                  <a:pt x="1891343" y="1375356"/>
                </a:cubicBezTo>
                <a:cubicBezTo>
                  <a:pt x="1913162" y="1483304"/>
                  <a:pt x="1988305" y="1520008"/>
                  <a:pt x="2063542" y="1585447"/>
                </a:cubicBezTo>
                <a:cubicBezTo>
                  <a:pt x="2125715" y="1639407"/>
                  <a:pt x="2191691" y="1723089"/>
                  <a:pt x="2221598" y="1798198"/>
                </a:cubicBezTo>
                <a:cubicBezTo>
                  <a:pt x="2267703" y="1913900"/>
                  <a:pt x="2192017" y="2011091"/>
                  <a:pt x="2118496" y="2093977"/>
                </a:cubicBezTo>
                <a:cubicBezTo>
                  <a:pt x="2082546" y="2134607"/>
                  <a:pt x="2057800" y="2111392"/>
                  <a:pt x="2007632" y="2089543"/>
                </a:cubicBezTo>
                <a:cubicBezTo>
                  <a:pt x="1942000" y="2061168"/>
                  <a:pt x="1869540" y="2041362"/>
                  <a:pt x="1813647" y="1995249"/>
                </a:cubicBezTo>
                <a:cubicBezTo>
                  <a:pt x="1768142" y="1957688"/>
                  <a:pt x="1732935" y="1921395"/>
                  <a:pt x="1709846" y="1866643"/>
                </a:cubicBezTo>
                <a:cubicBezTo>
                  <a:pt x="1700522" y="1844445"/>
                  <a:pt x="1688913" y="1815787"/>
                  <a:pt x="1683412" y="1786905"/>
                </a:cubicBezTo>
                <a:cubicBezTo>
                  <a:pt x="1664541" y="1825447"/>
                  <a:pt x="1645759" y="1864286"/>
                  <a:pt x="1627084" y="1902931"/>
                </a:cubicBezTo>
                <a:cubicBezTo>
                  <a:pt x="1624954" y="1919500"/>
                  <a:pt x="1623199" y="1936769"/>
                  <a:pt x="1619413" y="1952702"/>
                </a:cubicBezTo>
                <a:cubicBezTo>
                  <a:pt x="1617762" y="1959053"/>
                  <a:pt x="1615269" y="1967446"/>
                  <a:pt x="1611431" y="1974621"/>
                </a:cubicBezTo>
                <a:cubicBezTo>
                  <a:pt x="1602873" y="2031649"/>
                  <a:pt x="1668095" y="2160571"/>
                  <a:pt x="1697701" y="2196609"/>
                </a:cubicBezTo>
                <a:cubicBezTo>
                  <a:pt x="1749589" y="2259536"/>
                  <a:pt x="1832487" y="2271955"/>
                  <a:pt x="1893147" y="2323610"/>
                </a:cubicBezTo>
                <a:cubicBezTo>
                  <a:pt x="1942655" y="2365808"/>
                  <a:pt x="1991766" y="2415270"/>
                  <a:pt x="1999146" y="2483069"/>
                </a:cubicBezTo>
                <a:cubicBezTo>
                  <a:pt x="2004723" y="2534190"/>
                  <a:pt x="1992069" y="2607732"/>
                  <a:pt x="1968597" y="2652543"/>
                </a:cubicBezTo>
                <a:cubicBezTo>
                  <a:pt x="1943244" y="2701336"/>
                  <a:pt x="1906700" y="2699246"/>
                  <a:pt x="1862636" y="2680910"/>
                </a:cubicBezTo>
                <a:cubicBezTo>
                  <a:pt x="1782959" y="2648015"/>
                  <a:pt x="1691940" y="2644720"/>
                  <a:pt x="1617063" y="2601921"/>
                </a:cubicBezTo>
                <a:cubicBezTo>
                  <a:pt x="1563013" y="2571012"/>
                  <a:pt x="1476838" y="2509700"/>
                  <a:pt x="1444617" y="2454303"/>
                </a:cubicBezTo>
                <a:cubicBezTo>
                  <a:pt x="1426389" y="2423102"/>
                  <a:pt x="1423274" y="2379035"/>
                  <a:pt x="1423805" y="2338418"/>
                </a:cubicBezTo>
                <a:cubicBezTo>
                  <a:pt x="1394162" y="2403618"/>
                  <a:pt x="1364325" y="2468717"/>
                  <a:pt x="1335458" y="2534337"/>
                </a:cubicBezTo>
                <a:cubicBezTo>
                  <a:pt x="1335846" y="2534544"/>
                  <a:pt x="1336234" y="2534751"/>
                  <a:pt x="1336415" y="2535347"/>
                </a:cubicBezTo>
                <a:cubicBezTo>
                  <a:pt x="1336789" y="2536045"/>
                  <a:pt x="1337357" y="2536848"/>
                  <a:pt x="1337628" y="2537742"/>
                </a:cubicBezTo>
                <a:cubicBezTo>
                  <a:pt x="1340054" y="2542531"/>
                  <a:pt x="1339544" y="2546748"/>
                  <a:pt x="1337289" y="2550030"/>
                </a:cubicBezTo>
                <a:cubicBezTo>
                  <a:pt x="1337183" y="2582399"/>
                  <a:pt x="1410174" y="2654368"/>
                  <a:pt x="1425152" y="2667867"/>
                </a:cubicBezTo>
                <a:cubicBezTo>
                  <a:pt x="1461528" y="2701044"/>
                  <a:pt x="1503771" y="2728381"/>
                  <a:pt x="1540134" y="2762050"/>
                </a:cubicBezTo>
                <a:cubicBezTo>
                  <a:pt x="1599911" y="2817223"/>
                  <a:pt x="1659558" y="2873573"/>
                  <a:pt x="1707820" y="2939546"/>
                </a:cubicBezTo>
                <a:cubicBezTo>
                  <a:pt x="1757890" y="3007734"/>
                  <a:pt x="1793955" y="3166450"/>
                  <a:pt x="1723687" y="3234865"/>
                </a:cubicBezTo>
                <a:cubicBezTo>
                  <a:pt x="1673029" y="3284337"/>
                  <a:pt x="1628707" y="3232443"/>
                  <a:pt x="1579328" y="3210518"/>
                </a:cubicBezTo>
                <a:cubicBezTo>
                  <a:pt x="1508176" y="3178941"/>
                  <a:pt x="1436454" y="3178734"/>
                  <a:pt x="1367732" y="3137483"/>
                </a:cubicBezTo>
                <a:cubicBezTo>
                  <a:pt x="1302502" y="3098099"/>
                  <a:pt x="1192320" y="2994014"/>
                  <a:pt x="1178063" y="2900837"/>
                </a:cubicBezTo>
                <a:cubicBezTo>
                  <a:pt x="1164684" y="2932839"/>
                  <a:pt x="1150635" y="2964232"/>
                  <a:pt x="1137451" y="2996338"/>
                </a:cubicBezTo>
                <a:cubicBezTo>
                  <a:pt x="1125642" y="3024940"/>
                  <a:pt x="1114222" y="3053750"/>
                  <a:pt x="1102413" y="3082351"/>
                </a:cubicBezTo>
                <a:cubicBezTo>
                  <a:pt x="1105029" y="3298000"/>
                  <a:pt x="1370762" y="3363081"/>
                  <a:pt x="1461510" y="3533342"/>
                </a:cubicBezTo>
                <a:cubicBezTo>
                  <a:pt x="1490603" y="3588062"/>
                  <a:pt x="1520771" y="3650093"/>
                  <a:pt x="1517548" y="3713468"/>
                </a:cubicBezTo>
                <a:cubicBezTo>
                  <a:pt x="1516274" y="3738228"/>
                  <a:pt x="1508747" y="3757896"/>
                  <a:pt x="1500839" y="3780602"/>
                </a:cubicBezTo>
                <a:cubicBezTo>
                  <a:pt x="1487155" y="3820171"/>
                  <a:pt x="1480221" y="3871833"/>
                  <a:pt x="1454291" y="3905851"/>
                </a:cubicBezTo>
                <a:cubicBezTo>
                  <a:pt x="1377630" y="4006262"/>
                  <a:pt x="1248831" y="3777984"/>
                  <a:pt x="1207188" y="3736004"/>
                </a:cubicBezTo>
                <a:cubicBezTo>
                  <a:pt x="1163632" y="3692002"/>
                  <a:pt x="1105810" y="3687261"/>
                  <a:pt x="1057726" y="3654056"/>
                </a:cubicBezTo>
                <a:cubicBezTo>
                  <a:pt x="1029535" y="3634485"/>
                  <a:pt x="1008890" y="3601742"/>
                  <a:pt x="992886" y="3571980"/>
                </a:cubicBezTo>
                <a:cubicBezTo>
                  <a:pt x="974067" y="3537222"/>
                  <a:pt x="962027" y="3492121"/>
                  <a:pt x="955679" y="3447571"/>
                </a:cubicBezTo>
                <a:cubicBezTo>
                  <a:pt x="927750" y="3518431"/>
                  <a:pt x="899628" y="3589186"/>
                  <a:pt x="872579" y="3660267"/>
                </a:cubicBezTo>
                <a:cubicBezTo>
                  <a:pt x="900874" y="3761702"/>
                  <a:pt x="981442" y="3815775"/>
                  <a:pt x="1056522" y="3883374"/>
                </a:cubicBezTo>
                <a:cubicBezTo>
                  <a:pt x="1122283" y="3942746"/>
                  <a:pt x="1178068" y="4014241"/>
                  <a:pt x="1224703" y="4089320"/>
                </a:cubicBezTo>
                <a:cubicBezTo>
                  <a:pt x="1265127" y="4154094"/>
                  <a:pt x="1310042" y="4259431"/>
                  <a:pt x="1292094" y="4335879"/>
                </a:cubicBezTo>
                <a:cubicBezTo>
                  <a:pt x="1284276" y="4369608"/>
                  <a:pt x="1253136" y="4442740"/>
                  <a:pt x="1216614" y="4454132"/>
                </a:cubicBezTo>
                <a:cubicBezTo>
                  <a:pt x="1161727" y="4471412"/>
                  <a:pt x="1074165" y="4392646"/>
                  <a:pt x="1029531" y="4373508"/>
                </a:cubicBezTo>
                <a:cubicBezTo>
                  <a:pt x="967493" y="4346807"/>
                  <a:pt x="905454" y="4341554"/>
                  <a:pt x="851886" y="4296686"/>
                </a:cubicBezTo>
                <a:cubicBezTo>
                  <a:pt x="772446" y="4230246"/>
                  <a:pt x="743428" y="4137155"/>
                  <a:pt x="734687" y="4040195"/>
                </a:cubicBezTo>
                <a:cubicBezTo>
                  <a:pt x="716704" y="4092928"/>
                  <a:pt x="699018" y="4145573"/>
                  <a:pt x="682018" y="4198334"/>
                </a:cubicBezTo>
                <a:cubicBezTo>
                  <a:pt x="693181" y="4271649"/>
                  <a:pt x="701635" y="4339772"/>
                  <a:pt x="742045" y="4405038"/>
                </a:cubicBezTo>
                <a:cubicBezTo>
                  <a:pt x="790177" y="4482914"/>
                  <a:pt x="858508" y="4484798"/>
                  <a:pt x="933926" y="4518658"/>
                </a:cubicBezTo>
                <a:cubicBezTo>
                  <a:pt x="1010509" y="4553139"/>
                  <a:pt x="1062242" y="4668109"/>
                  <a:pt x="1028932" y="4748562"/>
                </a:cubicBezTo>
                <a:cubicBezTo>
                  <a:pt x="984568" y="4855275"/>
                  <a:pt x="840767" y="4849933"/>
                  <a:pt x="750840" y="4821282"/>
                </a:cubicBezTo>
                <a:cubicBezTo>
                  <a:pt x="646570" y="4788201"/>
                  <a:pt x="578957" y="4699654"/>
                  <a:pt x="564597" y="4595947"/>
                </a:cubicBezTo>
                <a:cubicBezTo>
                  <a:pt x="551507" y="4646061"/>
                  <a:pt x="538313" y="4696369"/>
                  <a:pt x="526788" y="4746822"/>
                </a:cubicBezTo>
                <a:cubicBezTo>
                  <a:pt x="527897" y="4749411"/>
                  <a:pt x="528307" y="4752373"/>
                  <a:pt x="526557" y="4755179"/>
                </a:cubicBezTo>
                <a:cubicBezTo>
                  <a:pt x="523679" y="4759625"/>
                  <a:pt x="522354" y="4764902"/>
                  <a:pt x="521415" y="4770386"/>
                </a:cubicBezTo>
                <a:cubicBezTo>
                  <a:pt x="521077" y="4771951"/>
                  <a:pt x="520829" y="4773814"/>
                  <a:pt x="520491" y="4775379"/>
                </a:cubicBezTo>
                <a:cubicBezTo>
                  <a:pt x="515514" y="4823847"/>
                  <a:pt x="562013" y="4903842"/>
                  <a:pt x="580954" y="4934177"/>
                </a:cubicBezTo>
                <a:cubicBezTo>
                  <a:pt x="621378" y="4998951"/>
                  <a:pt x="671184" y="5062508"/>
                  <a:pt x="718314" y="5123137"/>
                </a:cubicBezTo>
                <a:cubicBezTo>
                  <a:pt x="787673" y="5212618"/>
                  <a:pt x="883541" y="5332741"/>
                  <a:pt x="830323" y="5453673"/>
                </a:cubicBezTo>
                <a:cubicBezTo>
                  <a:pt x="791700" y="5541260"/>
                  <a:pt x="693748" y="5546727"/>
                  <a:pt x="620454" y="5500036"/>
                </a:cubicBezTo>
                <a:cubicBezTo>
                  <a:pt x="531403" y="5443171"/>
                  <a:pt x="472993" y="5359797"/>
                  <a:pt x="449442" y="5261149"/>
                </a:cubicBezTo>
                <a:cubicBezTo>
                  <a:pt x="445462" y="5319877"/>
                  <a:pt x="442852" y="5378841"/>
                  <a:pt x="442909" y="5437484"/>
                </a:cubicBezTo>
                <a:cubicBezTo>
                  <a:pt x="443282" y="5438183"/>
                  <a:pt x="444266" y="5438210"/>
                  <a:pt x="444523" y="5439595"/>
                </a:cubicBezTo>
                <a:cubicBezTo>
                  <a:pt x="473391" y="5559543"/>
                  <a:pt x="571311" y="5662307"/>
                  <a:pt x="660876" y="5743392"/>
                </a:cubicBezTo>
                <a:cubicBezTo>
                  <a:pt x="716170" y="5793423"/>
                  <a:pt x="814998" y="5873975"/>
                  <a:pt x="813948" y="5958465"/>
                </a:cubicBezTo>
                <a:cubicBezTo>
                  <a:pt x="813098" y="6017870"/>
                  <a:pt x="739602" y="6060613"/>
                  <a:pt x="686131" y="6062189"/>
                </a:cubicBezTo>
                <a:cubicBezTo>
                  <a:pt x="639750" y="6063567"/>
                  <a:pt x="572269" y="6034452"/>
                  <a:pt x="528592" y="5994875"/>
                </a:cubicBezTo>
                <a:cubicBezTo>
                  <a:pt x="564994" y="6059243"/>
                  <a:pt x="617858" y="6108224"/>
                  <a:pt x="687895" y="6140951"/>
                </a:cubicBezTo>
                <a:cubicBezTo>
                  <a:pt x="768717" y="6178698"/>
                  <a:pt x="862195" y="6192788"/>
                  <a:pt x="937802" y="6241214"/>
                </a:cubicBezTo>
                <a:cubicBezTo>
                  <a:pt x="1027887" y="6299879"/>
                  <a:pt x="1059522" y="6430039"/>
                  <a:pt x="944809" y="6483156"/>
                </a:cubicBezTo>
                <a:lnTo>
                  <a:pt x="945003" y="6483260"/>
                </a:lnTo>
                <a:cubicBezTo>
                  <a:pt x="828698" y="6537023"/>
                  <a:pt x="687688" y="6441139"/>
                  <a:pt x="606851" y="6364723"/>
                </a:cubicBezTo>
                <a:cubicBezTo>
                  <a:pt x="550654" y="6311715"/>
                  <a:pt x="502513" y="6241317"/>
                  <a:pt x="476566" y="6165332"/>
                </a:cubicBezTo>
                <a:cubicBezTo>
                  <a:pt x="469696" y="6186100"/>
                  <a:pt x="459323" y="6205492"/>
                  <a:pt x="443595" y="6222769"/>
                </a:cubicBezTo>
                <a:cubicBezTo>
                  <a:pt x="402814" y="6267299"/>
                  <a:pt x="331475" y="6292488"/>
                  <a:pt x="275963" y="6261047"/>
                </a:cubicBezTo>
                <a:cubicBezTo>
                  <a:pt x="200982" y="6218443"/>
                  <a:pt x="206949" y="6123364"/>
                  <a:pt x="238327" y="6055847"/>
                </a:cubicBezTo>
                <a:cubicBezTo>
                  <a:pt x="283196" y="5959381"/>
                  <a:pt x="381173" y="5913770"/>
                  <a:pt x="420108" y="5814878"/>
                </a:cubicBezTo>
                <a:cubicBezTo>
                  <a:pt x="420433" y="5813804"/>
                  <a:pt x="421325" y="5813533"/>
                  <a:pt x="422038" y="5812668"/>
                </a:cubicBezTo>
                <a:cubicBezTo>
                  <a:pt x="408407" y="5746763"/>
                  <a:pt x="398439" y="5680073"/>
                  <a:pt x="392326" y="5612703"/>
                </a:cubicBezTo>
                <a:cubicBezTo>
                  <a:pt x="353009" y="5686201"/>
                  <a:pt x="319041" y="5776277"/>
                  <a:pt x="234527" y="5804645"/>
                </a:cubicBezTo>
                <a:cubicBezTo>
                  <a:pt x="154880" y="5831377"/>
                  <a:pt x="67840" y="5790802"/>
                  <a:pt x="36034" y="5713179"/>
                </a:cubicBezTo>
                <a:cubicBezTo>
                  <a:pt x="-286" y="5624412"/>
                  <a:pt x="59611" y="5521768"/>
                  <a:pt x="109585" y="5450729"/>
                </a:cubicBezTo>
                <a:cubicBezTo>
                  <a:pt x="181564" y="5348811"/>
                  <a:pt x="304151" y="5320606"/>
                  <a:pt x="386737" y="5230099"/>
                </a:cubicBezTo>
                <a:cubicBezTo>
                  <a:pt x="387770" y="5210450"/>
                  <a:pt x="388804" y="5190800"/>
                  <a:pt x="390225" y="5171357"/>
                </a:cubicBezTo>
                <a:cubicBezTo>
                  <a:pt x="393177" y="5128540"/>
                  <a:pt x="396620" y="5085736"/>
                  <a:pt x="400942" y="5043153"/>
                </a:cubicBezTo>
                <a:cubicBezTo>
                  <a:pt x="299672" y="5126159"/>
                  <a:pt x="20080" y="5249707"/>
                  <a:pt x="731" y="5048552"/>
                </a:cubicBezTo>
                <a:cubicBezTo>
                  <a:pt x="-7789" y="4961437"/>
                  <a:pt x="59680" y="4876810"/>
                  <a:pt x="128702" y="4832174"/>
                </a:cubicBezTo>
                <a:cubicBezTo>
                  <a:pt x="177489" y="4800655"/>
                  <a:pt x="233827" y="4791386"/>
                  <a:pt x="286495" y="4768929"/>
                </a:cubicBezTo>
                <a:cubicBezTo>
                  <a:pt x="359681" y="4737492"/>
                  <a:pt x="416914" y="4685053"/>
                  <a:pt x="465764" y="4622641"/>
                </a:cubicBezTo>
                <a:cubicBezTo>
                  <a:pt x="478350" y="4562280"/>
                  <a:pt x="492797" y="4502168"/>
                  <a:pt x="508215" y="4442574"/>
                </a:cubicBezTo>
                <a:cubicBezTo>
                  <a:pt x="478354" y="4476483"/>
                  <a:pt x="436897" y="4502693"/>
                  <a:pt x="399084" y="4521625"/>
                </a:cubicBezTo>
                <a:cubicBezTo>
                  <a:pt x="341414" y="4550634"/>
                  <a:pt x="278522" y="4544178"/>
                  <a:pt x="216591" y="4556442"/>
                </a:cubicBezTo>
                <a:cubicBezTo>
                  <a:pt x="166733" y="4566186"/>
                  <a:pt x="113825" y="4593754"/>
                  <a:pt x="62294" y="4585642"/>
                </a:cubicBezTo>
                <a:cubicBezTo>
                  <a:pt x="58376" y="4585042"/>
                  <a:pt x="54447" y="4581195"/>
                  <a:pt x="53663" y="4577533"/>
                </a:cubicBezTo>
                <a:cubicBezTo>
                  <a:pt x="42255" y="4523792"/>
                  <a:pt x="56777" y="4446757"/>
                  <a:pt x="70917" y="4394213"/>
                </a:cubicBezTo>
                <a:cubicBezTo>
                  <a:pt x="84955" y="4341861"/>
                  <a:pt x="126079" y="4281303"/>
                  <a:pt x="169007" y="4248147"/>
                </a:cubicBezTo>
                <a:cubicBezTo>
                  <a:pt x="302709" y="4145078"/>
                  <a:pt x="493274" y="4235047"/>
                  <a:pt x="609749" y="4096573"/>
                </a:cubicBezTo>
                <a:cubicBezTo>
                  <a:pt x="611991" y="4093781"/>
                  <a:pt x="615342" y="4093579"/>
                  <a:pt x="618666" y="4094359"/>
                </a:cubicBezTo>
                <a:cubicBezTo>
                  <a:pt x="647092" y="4009049"/>
                  <a:pt x="676695" y="3923871"/>
                  <a:pt x="707370" y="3839017"/>
                </a:cubicBezTo>
                <a:cubicBezTo>
                  <a:pt x="684725" y="3864565"/>
                  <a:pt x="662868" y="3890036"/>
                  <a:pt x="631757" y="3908562"/>
                </a:cubicBezTo>
                <a:cubicBezTo>
                  <a:pt x="564138" y="3948712"/>
                  <a:pt x="491071" y="3968738"/>
                  <a:pt x="414505" y="3983648"/>
                </a:cubicBezTo>
                <a:cubicBezTo>
                  <a:pt x="321116" y="4002031"/>
                  <a:pt x="183208" y="3939982"/>
                  <a:pt x="194876" y="3827251"/>
                </a:cubicBezTo>
                <a:cubicBezTo>
                  <a:pt x="200913" y="3768874"/>
                  <a:pt x="243398" y="3737478"/>
                  <a:pt x="293415" y="3714848"/>
                </a:cubicBezTo>
                <a:cubicBezTo>
                  <a:pt x="338254" y="3694438"/>
                  <a:pt x="379069" y="3684347"/>
                  <a:pt x="417379" y="3650966"/>
                </a:cubicBezTo>
                <a:cubicBezTo>
                  <a:pt x="439758" y="3631510"/>
                  <a:pt x="456549" y="3611311"/>
                  <a:pt x="484326" y="3599483"/>
                </a:cubicBezTo>
                <a:cubicBezTo>
                  <a:pt x="561395" y="3566383"/>
                  <a:pt x="642032" y="3585824"/>
                  <a:pt x="714915" y="3536768"/>
                </a:cubicBezTo>
                <a:cubicBezTo>
                  <a:pt x="766240" y="3502368"/>
                  <a:pt x="807747" y="3456481"/>
                  <a:pt x="857084" y="3419272"/>
                </a:cubicBezTo>
                <a:cubicBezTo>
                  <a:pt x="860294" y="3416998"/>
                  <a:pt x="863438" y="3417183"/>
                  <a:pt x="866063" y="3418338"/>
                </a:cubicBezTo>
                <a:cubicBezTo>
                  <a:pt x="890527" y="3355353"/>
                  <a:pt x="916156" y="3292990"/>
                  <a:pt x="941099" y="3230510"/>
                </a:cubicBezTo>
                <a:cubicBezTo>
                  <a:pt x="932089" y="3236165"/>
                  <a:pt x="922494" y="3241509"/>
                  <a:pt x="914169" y="3247281"/>
                </a:cubicBezTo>
                <a:cubicBezTo>
                  <a:pt x="853301" y="3288798"/>
                  <a:pt x="803762" y="3333381"/>
                  <a:pt x="733184" y="3359477"/>
                </a:cubicBezTo>
                <a:cubicBezTo>
                  <a:pt x="674139" y="3381267"/>
                  <a:pt x="603589" y="3384930"/>
                  <a:pt x="541934" y="3372900"/>
                </a:cubicBezTo>
                <a:cubicBezTo>
                  <a:pt x="503572" y="3365348"/>
                  <a:pt x="433434" y="3350526"/>
                  <a:pt x="409803" y="3315437"/>
                </a:cubicBezTo>
                <a:cubicBezTo>
                  <a:pt x="345418" y="3220386"/>
                  <a:pt x="494555" y="3074943"/>
                  <a:pt x="563966" y="3030512"/>
                </a:cubicBezTo>
                <a:cubicBezTo>
                  <a:pt x="624767" y="2991455"/>
                  <a:pt x="699284" y="2990163"/>
                  <a:pt x="768793" y="2992178"/>
                </a:cubicBezTo>
                <a:cubicBezTo>
                  <a:pt x="819128" y="2993663"/>
                  <a:pt x="868409" y="2990595"/>
                  <a:pt x="918149" y="2981536"/>
                </a:cubicBezTo>
                <a:cubicBezTo>
                  <a:pt x="981335" y="2970192"/>
                  <a:pt x="1025589" y="2931760"/>
                  <a:pt x="1076358" y="2896066"/>
                </a:cubicBezTo>
                <a:cubicBezTo>
                  <a:pt x="1084067" y="2876993"/>
                  <a:pt x="1091775" y="2857921"/>
                  <a:pt x="1099767" y="2839250"/>
                </a:cubicBezTo>
                <a:cubicBezTo>
                  <a:pt x="1120723" y="2789353"/>
                  <a:pt x="1142842" y="2740077"/>
                  <a:pt x="1164289" y="2690194"/>
                </a:cubicBezTo>
                <a:cubicBezTo>
                  <a:pt x="1131776" y="2713206"/>
                  <a:pt x="1091316" y="2728228"/>
                  <a:pt x="1055989" y="2735518"/>
                </a:cubicBezTo>
                <a:cubicBezTo>
                  <a:pt x="987510" y="2749767"/>
                  <a:pt x="905787" y="2780378"/>
                  <a:pt x="834743" y="2766317"/>
                </a:cubicBezTo>
                <a:cubicBezTo>
                  <a:pt x="791105" y="2757439"/>
                  <a:pt x="750159" y="2736533"/>
                  <a:pt x="706174" y="2725973"/>
                </a:cubicBezTo>
                <a:cubicBezTo>
                  <a:pt x="691999" y="2722631"/>
                  <a:pt x="671123" y="2719695"/>
                  <a:pt x="659501" y="2712979"/>
                </a:cubicBezTo>
                <a:cubicBezTo>
                  <a:pt x="630349" y="2696137"/>
                  <a:pt x="632095" y="2686346"/>
                  <a:pt x="647601" y="2648499"/>
                </a:cubicBezTo>
                <a:cubicBezTo>
                  <a:pt x="661201" y="2615618"/>
                  <a:pt x="686264" y="2591612"/>
                  <a:pt x="698014" y="2557991"/>
                </a:cubicBezTo>
                <a:cubicBezTo>
                  <a:pt x="710400" y="2522714"/>
                  <a:pt x="712620" y="2484994"/>
                  <a:pt x="729985" y="2451133"/>
                </a:cubicBezTo>
                <a:cubicBezTo>
                  <a:pt x="767751" y="2376805"/>
                  <a:pt x="849193" y="2342061"/>
                  <a:pt x="924131" y="2314806"/>
                </a:cubicBezTo>
                <a:cubicBezTo>
                  <a:pt x="1003444" y="2285900"/>
                  <a:pt x="1066693" y="2308012"/>
                  <a:pt x="1145341" y="2324643"/>
                </a:cubicBezTo>
                <a:cubicBezTo>
                  <a:pt x="1215867" y="2339673"/>
                  <a:pt x="1247515" y="2315948"/>
                  <a:pt x="1305546" y="2277404"/>
                </a:cubicBezTo>
                <a:cubicBezTo>
                  <a:pt x="1323389" y="2265497"/>
                  <a:pt x="1337063" y="2254855"/>
                  <a:pt x="1356087" y="2250066"/>
                </a:cubicBezTo>
                <a:cubicBezTo>
                  <a:pt x="1356681" y="2249886"/>
                  <a:pt x="1356605" y="2249097"/>
                  <a:pt x="1357290" y="2249214"/>
                </a:cubicBezTo>
                <a:cubicBezTo>
                  <a:pt x="1394623" y="2169168"/>
                  <a:pt x="1431450" y="2089600"/>
                  <a:pt x="1468472" y="2010135"/>
                </a:cubicBezTo>
                <a:cubicBezTo>
                  <a:pt x="1364311" y="2098080"/>
                  <a:pt x="1168449" y="2114524"/>
                  <a:pt x="1057587" y="2099365"/>
                </a:cubicBezTo>
                <a:cubicBezTo>
                  <a:pt x="1023671" y="2094692"/>
                  <a:pt x="990627" y="2086991"/>
                  <a:pt x="962269" y="2066335"/>
                </a:cubicBezTo>
                <a:cubicBezTo>
                  <a:pt x="930629" y="2043422"/>
                  <a:pt x="923027" y="2008677"/>
                  <a:pt x="896915" y="1981490"/>
                </a:cubicBezTo>
                <a:cubicBezTo>
                  <a:pt x="853206" y="1935911"/>
                  <a:pt x="858879" y="1951417"/>
                  <a:pt x="866884" y="1882369"/>
                </a:cubicBezTo>
                <a:cubicBezTo>
                  <a:pt x="875410" y="1808614"/>
                  <a:pt x="862959" y="1771274"/>
                  <a:pt x="932181" y="1723003"/>
                </a:cubicBezTo>
                <a:cubicBezTo>
                  <a:pt x="987056" y="1684766"/>
                  <a:pt x="1060379" y="1676849"/>
                  <a:pt x="1125051" y="1686503"/>
                </a:cubicBezTo>
                <a:cubicBezTo>
                  <a:pt x="1226278" y="1701494"/>
                  <a:pt x="1303086" y="1731358"/>
                  <a:pt x="1409349" y="1720609"/>
                </a:cubicBezTo>
                <a:cubicBezTo>
                  <a:pt x="1491238" y="1712537"/>
                  <a:pt x="1593454" y="1670193"/>
                  <a:pt x="1656986" y="1617632"/>
                </a:cubicBezTo>
                <a:cubicBezTo>
                  <a:pt x="1682407" y="1566381"/>
                  <a:pt x="1708409" y="1515441"/>
                  <a:pt x="1734115" y="1464594"/>
                </a:cubicBezTo>
                <a:cubicBezTo>
                  <a:pt x="1687146" y="1501573"/>
                  <a:pt x="1619744" y="1523132"/>
                  <a:pt x="1569556" y="1537688"/>
                </a:cubicBezTo>
                <a:cubicBezTo>
                  <a:pt x="1488917" y="1561146"/>
                  <a:pt x="1419581" y="1556481"/>
                  <a:pt x="1337712" y="1538873"/>
                </a:cubicBezTo>
                <a:cubicBezTo>
                  <a:pt x="1282059" y="1526811"/>
                  <a:pt x="1211745" y="1507655"/>
                  <a:pt x="1172240" y="1463077"/>
                </a:cubicBezTo>
                <a:cubicBezTo>
                  <a:pt x="1144090" y="1431307"/>
                  <a:pt x="1107152" y="1350689"/>
                  <a:pt x="1119714" y="1309022"/>
                </a:cubicBezTo>
                <a:cubicBezTo>
                  <a:pt x="1129043" y="1277597"/>
                  <a:pt x="1134485" y="1290734"/>
                  <a:pt x="1150303" y="1273757"/>
                </a:cubicBezTo>
                <a:cubicBezTo>
                  <a:pt x="1182456" y="1238828"/>
                  <a:pt x="1204732" y="1198116"/>
                  <a:pt x="1244639" y="1171077"/>
                </a:cubicBezTo>
                <a:cubicBezTo>
                  <a:pt x="1301493" y="1132401"/>
                  <a:pt x="1379028" y="1096559"/>
                  <a:pt x="1449128" y="1102133"/>
                </a:cubicBezTo>
                <a:cubicBezTo>
                  <a:pt x="1521192" y="1107759"/>
                  <a:pt x="1543461" y="1145861"/>
                  <a:pt x="1594629" y="1184955"/>
                </a:cubicBezTo>
                <a:cubicBezTo>
                  <a:pt x="1642708" y="1221899"/>
                  <a:pt x="1724522" y="1230746"/>
                  <a:pt x="1779089" y="1221527"/>
                </a:cubicBezTo>
                <a:cubicBezTo>
                  <a:pt x="1814777" y="1215425"/>
                  <a:pt x="1844593" y="1197454"/>
                  <a:pt x="1877505" y="1184882"/>
                </a:cubicBezTo>
                <a:cubicBezTo>
                  <a:pt x="1914373" y="1114564"/>
                  <a:pt x="1952508" y="1044674"/>
                  <a:pt x="1989958" y="974667"/>
                </a:cubicBezTo>
                <a:cubicBezTo>
                  <a:pt x="1884155" y="1040034"/>
                  <a:pt x="1712814" y="1023702"/>
                  <a:pt x="1612579" y="972824"/>
                </a:cubicBezTo>
                <a:cubicBezTo>
                  <a:pt x="1526512" y="929030"/>
                  <a:pt x="1405085" y="847363"/>
                  <a:pt x="1426084" y="731643"/>
                </a:cubicBezTo>
                <a:cubicBezTo>
                  <a:pt x="1432232" y="697768"/>
                  <a:pt x="1453548" y="659785"/>
                  <a:pt x="1463242" y="625813"/>
                </a:cubicBezTo>
                <a:cubicBezTo>
                  <a:pt x="1471948" y="595550"/>
                  <a:pt x="1482660" y="574593"/>
                  <a:pt x="1505224" y="551995"/>
                </a:cubicBezTo>
                <a:cubicBezTo>
                  <a:pt x="1555819" y="501242"/>
                  <a:pt x="1624117" y="475674"/>
                  <a:pt x="1695403" y="473901"/>
                </a:cubicBezTo>
                <a:cubicBezTo>
                  <a:pt x="1769442" y="472103"/>
                  <a:pt x="1851901" y="514717"/>
                  <a:pt x="1903919" y="565741"/>
                </a:cubicBezTo>
                <a:cubicBezTo>
                  <a:pt x="1933522" y="594794"/>
                  <a:pt x="1965316" y="630010"/>
                  <a:pt x="1988973" y="664116"/>
                </a:cubicBezTo>
                <a:cubicBezTo>
                  <a:pt x="2016609" y="703841"/>
                  <a:pt x="2048009" y="753313"/>
                  <a:pt x="2104497" y="749360"/>
                </a:cubicBezTo>
                <a:cubicBezTo>
                  <a:pt x="2107357" y="749144"/>
                  <a:pt x="2109399" y="749987"/>
                  <a:pt x="2111339" y="751025"/>
                </a:cubicBezTo>
                <a:cubicBezTo>
                  <a:pt x="2182795" y="621640"/>
                  <a:pt x="2255805" y="493087"/>
                  <a:pt x="2329394" y="364845"/>
                </a:cubicBezTo>
                <a:cubicBezTo>
                  <a:pt x="2310893" y="375650"/>
                  <a:pt x="2291867" y="384179"/>
                  <a:pt x="2276076" y="389448"/>
                </a:cubicBezTo>
                <a:cubicBezTo>
                  <a:pt x="2254722" y="396732"/>
                  <a:pt x="2223040" y="407468"/>
                  <a:pt x="2200637" y="402719"/>
                </a:cubicBezTo>
                <a:cubicBezTo>
                  <a:pt x="2170995" y="396589"/>
                  <a:pt x="2186644" y="389247"/>
                  <a:pt x="2165583" y="378729"/>
                </a:cubicBezTo>
                <a:cubicBezTo>
                  <a:pt x="2129680" y="360520"/>
                  <a:pt x="2083453" y="363477"/>
                  <a:pt x="2045308" y="337335"/>
                </a:cubicBezTo>
                <a:cubicBezTo>
                  <a:pt x="1982631" y="294578"/>
                  <a:pt x="1937422" y="228491"/>
                  <a:pt x="1911325" y="157914"/>
                </a:cubicBezTo>
                <a:cubicBezTo>
                  <a:pt x="1893847" y="110684"/>
                  <a:pt x="1897032" y="66264"/>
                  <a:pt x="1913767" y="27085"/>
                </a:cubicBezTo>
                <a:close/>
              </a:path>
            </a:pathLst>
          </a:custGeom>
          <a:solidFill>
            <a:schemeClr val="accent2">
              <a:lumMod val="20000"/>
              <a:lumOff val="80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grpSp>
        <p:nvGrpSpPr>
          <p:cNvPr id="24" name="Group 23">
            <a:extLst>
              <a:ext uri="{FF2B5EF4-FFF2-40B4-BE49-F238E27FC236}">
                <a16:creationId xmlns:a16="http://schemas.microsoft.com/office/drawing/2014/main" id="{F19FB556-0F90-D869-53BC-5085C2B947AF}"/>
              </a:ext>
            </a:extLst>
          </p:cNvPr>
          <p:cNvGrpSpPr/>
          <p:nvPr userDrawn="1"/>
        </p:nvGrpSpPr>
        <p:grpSpPr>
          <a:xfrm>
            <a:off x="2418892" y="515222"/>
            <a:ext cx="9773108" cy="5827554"/>
            <a:chOff x="2312165" y="763322"/>
            <a:chExt cx="9257312" cy="5331359"/>
          </a:xfrm>
        </p:grpSpPr>
        <p:pic>
          <p:nvPicPr>
            <p:cNvPr id="25" name="Picture 24" descr="A white rectangular piece of paper&#10;&#10;Description automatically generated">
              <a:extLst>
                <a:ext uri="{FF2B5EF4-FFF2-40B4-BE49-F238E27FC236}">
                  <a16:creationId xmlns:a16="http://schemas.microsoft.com/office/drawing/2014/main" id="{9BE0AD80-ACBB-DCE7-E4F9-1B47DAFCF47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312165" y="763323"/>
              <a:ext cx="6910044" cy="5331358"/>
            </a:xfrm>
            <a:prstGeom prst="rect">
              <a:avLst/>
            </a:prstGeom>
          </p:spPr>
        </p:pic>
        <p:pic>
          <p:nvPicPr>
            <p:cNvPr id="26" name="Picture 25" descr="A white rectangular piece of paper&#10;&#10;Description automatically generated">
              <a:extLst>
                <a:ext uri="{FF2B5EF4-FFF2-40B4-BE49-F238E27FC236}">
                  <a16:creationId xmlns:a16="http://schemas.microsoft.com/office/drawing/2014/main" id="{D068A1CA-B683-187E-DB89-17BFFE00C66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rot="10800000">
              <a:off x="7234281" y="763322"/>
              <a:ext cx="4335196" cy="5331358"/>
            </a:xfrm>
            <a:prstGeom prst="rect">
              <a:avLst/>
            </a:prstGeom>
          </p:spPr>
        </p:pic>
      </p:grpSp>
      <p:sp>
        <p:nvSpPr>
          <p:cNvPr id="4" name="Picture Placeholder 3">
            <a:extLst>
              <a:ext uri="{FF2B5EF4-FFF2-40B4-BE49-F238E27FC236}">
                <a16:creationId xmlns:a16="http://schemas.microsoft.com/office/drawing/2014/main" id="{7324F46F-F756-FD3C-AD42-CA1BDF002AFB}"/>
              </a:ext>
            </a:extLst>
          </p:cNvPr>
          <p:cNvSpPr>
            <a:spLocks noGrp="1"/>
          </p:cNvSpPr>
          <p:nvPr>
            <p:ph type="pic" sz="quarter" idx="10"/>
          </p:nvPr>
        </p:nvSpPr>
        <p:spPr>
          <a:xfrm>
            <a:off x="3043425" y="1107418"/>
            <a:ext cx="9145011" cy="4553316"/>
          </a:xfrm>
          <a:custGeom>
            <a:avLst/>
            <a:gdLst>
              <a:gd name="connsiteX0" fmla="*/ 9053017 w 9145011"/>
              <a:gd name="connsiteY0" fmla="*/ 0 h 4553316"/>
              <a:gd name="connsiteX1" fmla="*/ 9145011 w 9145011"/>
              <a:gd name="connsiteY1" fmla="*/ 0 h 4553316"/>
              <a:gd name="connsiteX2" fmla="*/ 9145011 w 9145011"/>
              <a:gd name="connsiteY2" fmla="*/ 4492664 h 4553316"/>
              <a:gd name="connsiteX3" fmla="*/ 9090044 w 9145011"/>
              <a:gd name="connsiteY3" fmla="*/ 4518805 h 4553316"/>
              <a:gd name="connsiteX4" fmla="*/ 8881370 w 9145011"/>
              <a:gd name="connsiteY4" fmla="*/ 4518805 h 4553316"/>
              <a:gd name="connsiteX5" fmla="*/ 8812278 w 9145011"/>
              <a:gd name="connsiteY5" fmla="*/ 4506443 h 4553316"/>
              <a:gd name="connsiteX6" fmla="*/ 8747767 w 9145011"/>
              <a:gd name="connsiteY6" fmla="*/ 4478499 h 4553316"/>
              <a:gd name="connsiteX7" fmla="*/ 8710995 w 9145011"/>
              <a:gd name="connsiteY7" fmla="*/ 4466137 h 4553316"/>
              <a:gd name="connsiteX8" fmla="*/ 8686437 w 9145011"/>
              <a:gd name="connsiteY8" fmla="*/ 4481718 h 4553316"/>
              <a:gd name="connsiteX9" fmla="*/ 8605131 w 9145011"/>
              <a:gd name="connsiteY9" fmla="*/ 4523699 h 4553316"/>
              <a:gd name="connsiteX10" fmla="*/ 7992851 w 9145011"/>
              <a:gd name="connsiteY10" fmla="*/ 4519063 h 4553316"/>
              <a:gd name="connsiteX11" fmla="*/ 7934575 w 9145011"/>
              <a:gd name="connsiteY11" fmla="*/ 4500391 h 4553316"/>
              <a:gd name="connsiteX12" fmla="*/ 7867011 w 9145011"/>
              <a:gd name="connsiteY12" fmla="*/ 4469356 h 4553316"/>
              <a:gd name="connsiteX13" fmla="*/ 7778069 w 9145011"/>
              <a:gd name="connsiteY13" fmla="*/ 4466265 h 4553316"/>
              <a:gd name="connsiteX14" fmla="*/ 7676786 w 9145011"/>
              <a:gd name="connsiteY14" fmla="*/ 4492921 h 4553316"/>
              <a:gd name="connsiteX15" fmla="*/ 7575503 w 9145011"/>
              <a:gd name="connsiteY15" fmla="*/ 4508246 h 4553316"/>
              <a:gd name="connsiteX16" fmla="*/ 7377517 w 9145011"/>
              <a:gd name="connsiteY16" fmla="*/ 4511336 h 4553316"/>
              <a:gd name="connsiteX17" fmla="*/ 7317714 w 9145011"/>
              <a:gd name="connsiteY17" fmla="*/ 4520608 h 4553316"/>
              <a:gd name="connsiteX18" fmla="*/ 7124309 w 9145011"/>
              <a:gd name="connsiteY18" fmla="*/ 4525244 h 4553316"/>
              <a:gd name="connsiteX19" fmla="*/ 7066033 w 9145011"/>
              <a:gd name="connsiteY19" fmla="*/ 4508117 h 4553316"/>
              <a:gd name="connsiteX20" fmla="*/ 7013864 w 9145011"/>
              <a:gd name="connsiteY20" fmla="*/ 4509662 h 4553316"/>
              <a:gd name="connsiteX21" fmla="*/ 6954062 w 9145011"/>
              <a:gd name="connsiteY21" fmla="*/ 4515843 h 4553316"/>
              <a:gd name="connsiteX22" fmla="*/ 6751495 w 9145011"/>
              <a:gd name="connsiteY22" fmla="*/ 4518934 h 4553316"/>
              <a:gd name="connsiteX23" fmla="*/ 6688638 w 9145011"/>
              <a:gd name="connsiteY23" fmla="*/ 4492793 h 4553316"/>
              <a:gd name="connsiteX24" fmla="*/ 6657973 w 9145011"/>
              <a:gd name="connsiteY24" fmla="*/ 4492793 h 4553316"/>
              <a:gd name="connsiteX25" fmla="*/ 6605804 w 9145011"/>
              <a:gd name="connsiteY25" fmla="*/ 4464591 h 4553316"/>
              <a:gd name="connsiteX26" fmla="*/ 6544475 w 9145011"/>
              <a:gd name="connsiteY26" fmla="*/ 4451070 h 4553316"/>
              <a:gd name="connsiteX27" fmla="*/ 6479964 w 9145011"/>
              <a:gd name="connsiteY27" fmla="*/ 4451070 h 4553316"/>
              <a:gd name="connsiteX28" fmla="*/ 6459988 w 9145011"/>
              <a:gd name="connsiteY28" fmla="*/ 4467682 h 4553316"/>
              <a:gd name="connsiteX29" fmla="*/ 6404765 w 9145011"/>
              <a:gd name="connsiteY29" fmla="*/ 4506571 h 4553316"/>
              <a:gd name="connsiteX30" fmla="*/ 5988944 w 9145011"/>
              <a:gd name="connsiteY30" fmla="*/ 4518934 h 4553316"/>
              <a:gd name="connsiteX31" fmla="*/ 5873792 w 9145011"/>
              <a:gd name="connsiteY31" fmla="*/ 4498716 h 4553316"/>
              <a:gd name="connsiteX32" fmla="*/ 5800119 w 9145011"/>
              <a:gd name="connsiteY32" fmla="*/ 4466137 h 4553316"/>
              <a:gd name="connsiteX33" fmla="*/ 5741843 w 9145011"/>
              <a:gd name="connsiteY33" fmla="*/ 4476954 h 4553316"/>
              <a:gd name="connsiteX34" fmla="*/ 5629872 w 9145011"/>
              <a:gd name="connsiteY34" fmla="*/ 4469227 h 4553316"/>
              <a:gd name="connsiteX35" fmla="*/ 5550092 w 9145011"/>
              <a:gd name="connsiteY35" fmla="*/ 4466137 h 4553316"/>
              <a:gd name="connsiteX36" fmla="*/ 5461151 w 9145011"/>
              <a:gd name="connsiteY36" fmla="*/ 4478499 h 4553316"/>
              <a:gd name="connsiteX37" fmla="*/ 5358341 w 9145011"/>
              <a:gd name="connsiteY37" fmla="*/ 4475408 h 4553316"/>
              <a:gd name="connsiteX38" fmla="*/ 5286196 w 9145011"/>
              <a:gd name="connsiteY38" fmla="*/ 4500262 h 4553316"/>
              <a:gd name="connsiteX39" fmla="*/ 5164936 w 9145011"/>
              <a:gd name="connsiteY39" fmla="*/ 4520479 h 4553316"/>
              <a:gd name="connsiteX40" fmla="*/ 5043676 w 9145011"/>
              <a:gd name="connsiteY40" fmla="*/ 4518934 h 4553316"/>
              <a:gd name="connsiteX41" fmla="*/ 4934758 w 9145011"/>
              <a:gd name="connsiteY41" fmla="*/ 4493050 h 4553316"/>
              <a:gd name="connsiteX42" fmla="*/ 4839583 w 9145011"/>
              <a:gd name="connsiteY42" fmla="*/ 4455320 h 4553316"/>
              <a:gd name="connsiteX43" fmla="*/ 4748988 w 9145011"/>
              <a:gd name="connsiteY43" fmla="*/ 4455320 h 4553316"/>
              <a:gd name="connsiteX44" fmla="*/ 4721376 w 9145011"/>
              <a:gd name="connsiteY44" fmla="*/ 4483263 h 4553316"/>
              <a:gd name="connsiteX45" fmla="*/ 4623147 w 9145011"/>
              <a:gd name="connsiteY45" fmla="*/ 4475537 h 4553316"/>
              <a:gd name="connsiteX46" fmla="*/ 4506468 w 9145011"/>
              <a:gd name="connsiteY46" fmla="*/ 4495755 h 4553316"/>
              <a:gd name="connsiteX47" fmla="*/ 4469695 w 9145011"/>
              <a:gd name="connsiteY47" fmla="*/ 4519063 h 4553316"/>
              <a:gd name="connsiteX48" fmla="*/ 4320824 w 9145011"/>
              <a:gd name="connsiteY48" fmla="*/ 4534644 h 4553316"/>
              <a:gd name="connsiteX49" fmla="*/ 4153503 w 9145011"/>
              <a:gd name="connsiteY49" fmla="*/ 4525373 h 4553316"/>
              <a:gd name="connsiteX50" fmla="*/ 4024608 w 9145011"/>
              <a:gd name="connsiteY50" fmla="*/ 4486483 h 4553316"/>
              <a:gd name="connsiteX51" fmla="*/ 3771400 w 9145011"/>
              <a:gd name="connsiteY51" fmla="*/ 4486483 h 4553316"/>
              <a:gd name="connsiteX52" fmla="*/ 3697728 w 9145011"/>
              <a:gd name="connsiteY52" fmla="*/ 4525373 h 4553316"/>
              <a:gd name="connsiteX53" fmla="*/ 3217396 w 9145011"/>
              <a:gd name="connsiteY53" fmla="*/ 4525373 h 4553316"/>
              <a:gd name="connsiteX54" fmla="*/ 3163958 w 9145011"/>
              <a:gd name="connsiteY54" fmla="*/ 4497563 h 4553316"/>
              <a:gd name="connsiteX55" fmla="*/ 3164082 w 9145011"/>
              <a:gd name="connsiteY55" fmla="*/ 4497558 h 4553316"/>
              <a:gd name="connsiteX56" fmla="*/ 3163701 w 9145011"/>
              <a:gd name="connsiteY56" fmla="*/ 4497429 h 4553316"/>
              <a:gd name="connsiteX57" fmla="*/ 3163958 w 9145011"/>
              <a:gd name="connsiteY57" fmla="*/ 4497563 h 4553316"/>
              <a:gd name="connsiteX58" fmla="*/ 3071579 w 9145011"/>
              <a:gd name="connsiteY58" fmla="*/ 4500905 h 4553316"/>
              <a:gd name="connsiteX59" fmla="*/ 3043331 w 9145011"/>
              <a:gd name="connsiteY59" fmla="*/ 4509662 h 4553316"/>
              <a:gd name="connsiteX60" fmla="*/ 2894842 w 9145011"/>
              <a:gd name="connsiteY60" fmla="*/ 4509662 h 4553316"/>
              <a:gd name="connsiteX61" fmla="*/ 2844837 w 9145011"/>
              <a:gd name="connsiteY61" fmla="*/ 4482877 h 4553316"/>
              <a:gd name="connsiteX62" fmla="*/ 2743553 w 9145011"/>
              <a:gd name="connsiteY62" fmla="*/ 4478756 h 4553316"/>
              <a:gd name="connsiteX63" fmla="*/ 2681460 w 9145011"/>
              <a:gd name="connsiteY63" fmla="*/ 4456607 h 4553316"/>
              <a:gd name="connsiteX64" fmla="*/ 2538187 w 9145011"/>
              <a:gd name="connsiteY64" fmla="*/ 4469356 h 4553316"/>
              <a:gd name="connsiteX65" fmla="*/ 2493272 w 9145011"/>
              <a:gd name="connsiteY65" fmla="*/ 4476954 h 4553316"/>
              <a:gd name="connsiteX66" fmla="*/ 2450646 w 9145011"/>
              <a:gd name="connsiteY66" fmla="*/ 4486225 h 4553316"/>
              <a:gd name="connsiteX67" fmla="*/ 2351653 w 9145011"/>
              <a:gd name="connsiteY67" fmla="*/ 4499618 h 4553316"/>
              <a:gd name="connsiteX68" fmla="*/ 2293504 w 9145011"/>
              <a:gd name="connsiteY68" fmla="*/ 4519964 h 4553316"/>
              <a:gd name="connsiteX69" fmla="*/ 2128347 w 9145011"/>
              <a:gd name="connsiteY69" fmla="*/ 4519964 h 4553316"/>
              <a:gd name="connsiteX70" fmla="*/ 2073633 w 9145011"/>
              <a:gd name="connsiteY70" fmla="*/ 4483263 h 4553316"/>
              <a:gd name="connsiteX71" fmla="*/ 1992454 w 9145011"/>
              <a:gd name="connsiteY71" fmla="*/ 4480946 h 4553316"/>
              <a:gd name="connsiteX72" fmla="*/ 1952755 w 9145011"/>
              <a:gd name="connsiteY72" fmla="*/ 4497815 h 4553316"/>
              <a:gd name="connsiteX73" fmla="*/ 1854398 w 9145011"/>
              <a:gd name="connsiteY73" fmla="*/ 4501936 h 4553316"/>
              <a:gd name="connsiteX74" fmla="*/ 1782507 w 9145011"/>
              <a:gd name="connsiteY74" fmla="*/ 4511851 h 4553316"/>
              <a:gd name="connsiteX75" fmla="*/ 1674862 w 9145011"/>
              <a:gd name="connsiteY75" fmla="*/ 4535675 h 4553316"/>
              <a:gd name="connsiteX76" fmla="*/ 1479803 w 9145011"/>
              <a:gd name="connsiteY76" fmla="*/ 4540310 h 4553316"/>
              <a:gd name="connsiteX77" fmla="*/ 1400405 w 9145011"/>
              <a:gd name="connsiteY77" fmla="*/ 4537992 h 4553316"/>
              <a:gd name="connsiteX78" fmla="*/ 1350399 w 9145011"/>
              <a:gd name="connsiteY78" fmla="*/ 4524600 h 4553316"/>
              <a:gd name="connsiteX79" fmla="*/ 1264639 w 9145011"/>
              <a:gd name="connsiteY79" fmla="*/ 4487900 h 4553316"/>
              <a:gd name="connsiteX80" fmla="*/ 1216924 w 9145011"/>
              <a:gd name="connsiteY80" fmla="*/ 4476310 h 4553316"/>
              <a:gd name="connsiteX81" fmla="*/ 1169718 w 9145011"/>
              <a:gd name="connsiteY81" fmla="*/ 4493823 h 4553316"/>
              <a:gd name="connsiteX82" fmla="*/ 1148978 w 9145011"/>
              <a:gd name="connsiteY82" fmla="*/ 4514169 h 4553316"/>
              <a:gd name="connsiteX83" fmla="*/ 1120222 w 9145011"/>
              <a:gd name="connsiteY83" fmla="*/ 4524600 h 4553316"/>
              <a:gd name="connsiteX84" fmla="*/ 1075942 w 9145011"/>
              <a:gd name="connsiteY84" fmla="*/ 4514684 h 4553316"/>
              <a:gd name="connsiteX85" fmla="*/ 949338 w 9145011"/>
              <a:gd name="connsiteY85" fmla="*/ 4515328 h 4553316"/>
              <a:gd name="connsiteX86" fmla="*/ 917146 w 9145011"/>
              <a:gd name="connsiteY86" fmla="*/ 4529365 h 4553316"/>
              <a:gd name="connsiteX87" fmla="*/ 787107 w 9145011"/>
              <a:gd name="connsiteY87" fmla="*/ 4525888 h 4553316"/>
              <a:gd name="connsiteX88" fmla="*/ 735320 w 9145011"/>
              <a:gd name="connsiteY88" fmla="*/ 4534644 h 4553316"/>
              <a:gd name="connsiteX89" fmla="*/ 453355 w 9145011"/>
              <a:gd name="connsiteY89" fmla="*/ 4535288 h 4553316"/>
              <a:gd name="connsiteX90" fmla="*/ 413020 w 9145011"/>
              <a:gd name="connsiteY90" fmla="*/ 4548037 h 4553316"/>
              <a:gd name="connsiteX91" fmla="*/ 323189 w 9145011"/>
              <a:gd name="connsiteY91" fmla="*/ 4553316 h 4553316"/>
              <a:gd name="connsiteX92" fmla="*/ 287561 w 9145011"/>
              <a:gd name="connsiteY92" fmla="*/ 4545719 h 4553316"/>
              <a:gd name="connsiteX93" fmla="*/ 213889 w 9145011"/>
              <a:gd name="connsiteY93" fmla="*/ 4500905 h 4553316"/>
              <a:gd name="connsiteX94" fmla="*/ 185642 w 9145011"/>
              <a:gd name="connsiteY94" fmla="*/ 4500262 h 4553316"/>
              <a:gd name="connsiteX95" fmla="*/ 158540 w 9145011"/>
              <a:gd name="connsiteY95" fmla="*/ 4509533 h 4553316"/>
              <a:gd name="connsiteX96" fmla="*/ 100391 w 9145011"/>
              <a:gd name="connsiteY96" fmla="*/ 4512495 h 4553316"/>
              <a:gd name="connsiteX97" fmla="*/ 75706 w 9145011"/>
              <a:gd name="connsiteY97" fmla="*/ 4535288 h 4553316"/>
              <a:gd name="connsiteX98" fmla="*/ 40079 w 9145011"/>
              <a:gd name="connsiteY98" fmla="*/ 4524729 h 4553316"/>
              <a:gd name="connsiteX99" fmla="*/ 48731 w 9145011"/>
              <a:gd name="connsiteY99" fmla="*/ 4494467 h 4553316"/>
              <a:gd name="connsiteX100" fmla="*/ 73416 w 9145011"/>
              <a:gd name="connsiteY100" fmla="*/ 4479271 h 4553316"/>
              <a:gd name="connsiteX101" fmla="*/ 79778 w 9145011"/>
              <a:gd name="connsiteY101" fmla="*/ 4404711 h 4553316"/>
              <a:gd name="connsiteX102" fmla="*/ 68326 w 9145011"/>
              <a:gd name="connsiteY102" fmla="*/ 4379085 h 4553316"/>
              <a:gd name="connsiteX103" fmla="*/ 40715 w 9145011"/>
              <a:gd name="connsiteY103" fmla="*/ 4356936 h 4553316"/>
              <a:gd name="connsiteX104" fmla="*/ 33844 w 9145011"/>
              <a:gd name="connsiteY104" fmla="*/ 4332469 h 4553316"/>
              <a:gd name="connsiteX105" fmla="*/ 33844 w 9145011"/>
              <a:gd name="connsiteY105" fmla="*/ 4199059 h 4553316"/>
              <a:gd name="connsiteX106" fmla="*/ 81559 w 9145011"/>
              <a:gd name="connsiteY106" fmla="*/ 4182190 h 4553316"/>
              <a:gd name="connsiteX107" fmla="*/ 100009 w 9145011"/>
              <a:gd name="connsiteY107" fmla="*/ 4157723 h 4553316"/>
              <a:gd name="connsiteX108" fmla="*/ 87412 w 9145011"/>
              <a:gd name="connsiteY108" fmla="*/ 4139695 h 4553316"/>
              <a:gd name="connsiteX109" fmla="*/ 56366 w 9145011"/>
              <a:gd name="connsiteY109" fmla="*/ 4115228 h 4553316"/>
              <a:gd name="connsiteX110" fmla="*/ 33335 w 9145011"/>
              <a:gd name="connsiteY110" fmla="*/ 4079171 h 4553316"/>
              <a:gd name="connsiteX111" fmla="*/ 39061 w 9145011"/>
              <a:gd name="connsiteY111" fmla="*/ 3959154 h 4553316"/>
              <a:gd name="connsiteX112" fmla="*/ 58020 w 9145011"/>
              <a:gd name="connsiteY112" fmla="*/ 3926574 h 4553316"/>
              <a:gd name="connsiteX113" fmla="*/ 66036 w 9145011"/>
              <a:gd name="connsiteY113" fmla="*/ 3849696 h 4553316"/>
              <a:gd name="connsiteX114" fmla="*/ 93138 w 9145011"/>
              <a:gd name="connsiteY114" fmla="*/ 3829865 h 4553316"/>
              <a:gd name="connsiteX115" fmla="*/ 88557 w 9145011"/>
              <a:gd name="connsiteY115" fmla="*/ 3801921 h 4553316"/>
              <a:gd name="connsiteX116" fmla="*/ 43642 w 9145011"/>
              <a:gd name="connsiteY116" fmla="*/ 3780930 h 4553316"/>
              <a:gd name="connsiteX117" fmla="*/ 38425 w 9145011"/>
              <a:gd name="connsiteY117" fmla="*/ 3722725 h 4553316"/>
              <a:gd name="connsiteX118" fmla="*/ 44787 w 9145011"/>
              <a:gd name="connsiteY118" fmla="*/ 3696455 h 4553316"/>
              <a:gd name="connsiteX119" fmla="*/ 84486 w 9145011"/>
              <a:gd name="connsiteY119" fmla="*/ 3658595 h 4553316"/>
              <a:gd name="connsiteX120" fmla="*/ 98355 w 9145011"/>
              <a:gd name="connsiteY120" fmla="*/ 3603866 h 4553316"/>
              <a:gd name="connsiteX121" fmla="*/ 104081 w 9145011"/>
              <a:gd name="connsiteY121" fmla="*/ 3543858 h 4553316"/>
              <a:gd name="connsiteX122" fmla="*/ 93774 w 9145011"/>
              <a:gd name="connsiteY122" fmla="*/ 3492606 h 4553316"/>
              <a:gd name="connsiteX123" fmla="*/ 78251 w 9145011"/>
              <a:gd name="connsiteY123" fmla="*/ 3458223 h 4553316"/>
              <a:gd name="connsiteX124" fmla="*/ 52930 w 9145011"/>
              <a:gd name="connsiteY124" fmla="*/ 3436718 h 4553316"/>
              <a:gd name="connsiteX125" fmla="*/ 48350 w 9145011"/>
              <a:gd name="connsiteY125" fmla="*/ 3390746 h 4553316"/>
              <a:gd name="connsiteX126" fmla="*/ 70744 w 9145011"/>
              <a:gd name="connsiteY126" fmla="*/ 3368596 h 4553316"/>
              <a:gd name="connsiteX127" fmla="*/ 67817 w 9145011"/>
              <a:gd name="connsiteY127" fmla="*/ 3331381 h 4553316"/>
              <a:gd name="connsiteX128" fmla="*/ 49367 w 9145011"/>
              <a:gd name="connsiteY128" fmla="*/ 3310391 h 4553316"/>
              <a:gd name="connsiteX129" fmla="*/ 42496 w 9145011"/>
              <a:gd name="connsiteY129" fmla="*/ 3287083 h 4553316"/>
              <a:gd name="connsiteX130" fmla="*/ 42496 w 9145011"/>
              <a:gd name="connsiteY130" fmla="*/ 3116972 h 4553316"/>
              <a:gd name="connsiteX131" fmla="*/ 88557 w 9145011"/>
              <a:gd name="connsiteY131" fmla="*/ 3062758 h 4553316"/>
              <a:gd name="connsiteX132" fmla="*/ 93774 w 9145011"/>
              <a:gd name="connsiteY132" fmla="*/ 2979442 h 4553316"/>
              <a:gd name="connsiteX133" fmla="*/ 77615 w 9145011"/>
              <a:gd name="connsiteY133" fmla="*/ 2957937 h 4553316"/>
              <a:gd name="connsiteX134" fmla="*/ 59165 w 9145011"/>
              <a:gd name="connsiteY134" fmla="*/ 2932311 h 4553316"/>
              <a:gd name="connsiteX135" fmla="*/ 57384 w 9145011"/>
              <a:gd name="connsiteY135" fmla="*/ 2892133 h 4553316"/>
              <a:gd name="connsiteX136" fmla="*/ 43514 w 9145011"/>
              <a:gd name="connsiteY136" fmla="*/ 2864704 h 4553316"/>
              <a:gd name="connsiteX137" fmla="*/ 43514 w 9145011"/>
              <a:gd name="connsiteY137" fmla="*/ 2793621 h 4553316"/>
              <a:gd name="connsiteX138" fmla="*/ 68835 w 9145011"/>
              <a:gd name="connsiteY138" fmla="*/ 2769154 h 4553316"/>
              <a:gd name="connsiteX139" fmla="*/ 80287 w 9145011"/>
              <a:gd name="connsiteY139" fmla="*/ 2730779 h 4553316"/>
              <a:gd name="connsiteX140" fmla="*/ 86649 w 9145011"/>
              <a:gd name="connsiteY140" fmla="*/ 2677725 h 4553316"/>
              <a:gd name="connsiteX141" fmla="*/ 110825 w 9145011"/>
              <a:gd name="connsiteY141" fmla="*/ 2664976 h 4553316"/>
              <a:gd name="connsiteX142" fmla="*/ 113751 w 9145011"/>
              <a:gd name="connsiteY142" fmla="*/ 2630078 h 4553316"/>
              <a:gd name="connsiteX143" fmla="*/ 102808 w 9145011"/>
              <a:gd name="connsiteY143" fmla="*/ 2607929 h 4553316"/>
              <a:gd name="connsiteX144" fmla="*/ 69980 w 9145011"/>
              <a:gd name="connsiteY144" fmla="*/ 2557836 h 4553316"/>
              <a:gd name="connsiteX145" fmla="*/ 53312 w 9145011"/>
              <a:gd name="connsiteY145" fmla="*/ 2524612 h 4553316"/>
              <a:gd name="connsiteX146" fmla="*/ 53312 w 9145011"/>
              <a:gd name="connsiteY146" fmla="*/ 2440781 h 4553316"/>
              <a:gd name="connsiteX147" fmla="*/ 97083 w 9145011"/>
              <a:gd name="connsiteY147" fmla="*/ 2404080 h 4553316"/>
              <a:gd name="connsiteX148" fmla="*/ 93011 w 9145011"/>
              <a:gd name="connsiteY148" fmla="*/ 2337633 h 4553316"/>
              <a:gd name="connsiteX149" fmla="*/ 102172 w 9145011"/>
              <a:gd name="connsiteY149" fmla="*/ 2314325 h 4553316"/>
              <a:gd name="connsiteX150" fmla="*/ 105608 w 9145011"/>
              <a:gd name="connsiteY150" fmla="*/ 2235129 h 4553316"/>
              <a:gd name="connsiteX151" fmla="*/ 100391 w 9145011"/>
              <a:gd name="connsiteY151" fmla="*/ 2203064 h 4553316"/>
              <a:gd name="connsiteX152" fmla="*/ 73289 w 9145011"/>
              <a:gd name="connsiteY152" fmla="*/ 2170484 h 4553316"/>
              <a:gd name="connsiteX153" fmla="*/ 50258 w 9145011"/>
              <a:gd name="connsiteY153" fmla="*/ 2147820 h 4553316"/>
              <a:gd name="connsiteX154" fmla="*/ 50258 w 9145011"/>
              <a:gd name="connsiteY154" fmla="*/ 1954402 h 4553316"/>
              <a:gd name="connsiteX155" fmla="*/ 89957 w 9145011"/>
              <a:gd name="connsiteY155" fmla="*/ 1931094 h 4553316"/>
              <a:gd name="connsiteX156" fmla="*/ 118204 w 9145011"/>
              <a:gd name="connsiteY156" fmla="*/ 1905467 h 4553316"/>
              <a:gd name="connsiteX157" fmla="*/ 117568 w 9145011"/>
              <a:gd name="connsiteY157" fmla="*/ 1874562 h 4553316"/>
              <a:gd name="connsiteX158" fmla="*/ 99118 w 9145011"/>
              <a:gd name="connsiteY158" fmla="*/ 1861169 h 4553316"/>
              <a:gd name="connsiteX159" fmla="*/ 47332 w 9145011"/>
              <a:gd name="connsiteY159" fmla="*/ 1783647 h 4553316"/>
              <a:gd name="connsiteX160" fmla="*/ 43260 w 9145011"/>
              <a:gd name="connsiteY160" fmla="*/ 1741667 h 4553316"/>
              <a:gd name="connsiteX161" fmla="*/ 54712 w 9145011"/>
              <a:gd name="connsiteY161" fmla="*/ 1712564 h 4553316"/>
              <a:gd name="connsiteX162" fmla="*/ 61583 w 9145011"/>
              <a:gd name="connsiteY162" fmla="*/ 1667751 h 4553316"/>
              <a:gd name="connsiteX163" fmla="*/ 38552 w 9145011"/>
              <a:gd name="connsiteY163" fmla="*/ 1653714 h 4553316"/>
              <a:gd name="connsiteX164" fmla="*/ 40842 w 9145011"/>
              <a:gd name="connsiteY164" fmla="*/ 1595509 h 4553316"/>
              <a:gd name="connsiteX165" fmla="*/ 51149 w 9145011"/>
              <a:gd name="connsiteY165" fmla="*/ 1566921 h 4553316"/>
              <a:gd name="connsiteX166" fmla="*/ 51149 w 9145011"/>
              <a:gd name="connsiteY166" fmla="*/ 1464417 h 4553316"/>
              <a:gd name="connsiteX167" fmla="*/ 73543 w 9145011"/>
              <a:gd name="connsiteY167" fmla="*/ 1411362 h 4553316"/>
              <a:gd name="connsiteX168" fmla="*/ 91357 w 9145011"/>
              <a:gd name="connsiteY168" fmla="*/ 1374661 h 4553316"/>
              <a:gd name="connsiteX169" fmla="*/ 99373 w 9145011"/>
              <a:gd name="connsiteY169" fmla="*/ 1338605 h 4553316"/>
              <a:gd name="connsiteX170" fmla="*/ 82068 w 9145011"/>
              <a:gd name="connsiteY170" fmla="*/ 1311820 h 4553316"/>
              <a:gd name="connsiteX171" fmla="*/ 43514 w 9145011"/>
              <a:gd name="connsiteY171" fmla="*/ 1264045 h 4553316"/>
              <a:gd name="connsiteX172" fmla="*/ 43514 w 9145011"/>
              <a:gd name="connsiteY172" fmla="*/ 1019503 h 4553316"/>
              <a:gd name="connsiteX173" fmla="*/ 64764 w 9145011"/>
              <a:gd name="connsiteY173" fmla="*/ 995036 h 4553316"/>
              <a:gd name="connsiteX174" fmla="*/ 98737 w 9145011"/>
              <a:gd name="connsiteY174" fmla="*/ 962971 h 4553316"/>
              <a:gd name="connsiteX175" fmla="*/ 91230 w 9145011"/>
              <a:gd name="connsiteY175" fmla="*/ 939663 h 4553316"/>
              <a:gd name="connsiteX176" fmla="*/ 47459 w 9145011"/>
              <a:gd name="connsiteY176" fmla="*/ 905924 h 4553316"/>
              <a:gd name="connsiteX177" fmla="*/ 46314 w 9145011"/>
              <a:gd name="connsiteY177" fmla="*/ 850552 h 4553316"/>
              <a:gd name="connsiteX178" fmla="*/ 46950 w 9145011"/>
              <a:gd name="connsiteY178" fmla="*/ 812692 h 4553316"/>
              <a:gd name="connsiteX179" fmla="*/ 67054 w 9145011"/>
              <a:gd name="connsiteY179" fmla="*/ 778309 h 4553316"/>
              <a:gd name="connsiteX180" fmla="*/ 106244 w 9145011"/>
              <a:gd name="connsiteY180" fmla="*/ 742768 h 4553316"/>
              <a:gd name="connsiteX181" fmla="*/ 111970 w 9145011"/>
              <a:gd name="connsiteY181" fmla="*/ 688039 h 4553316"/>
              <a:gd name="connsiteX182" fmla="*/ 106753 w 9145011"/>
              <a:gd name="connsiteY182" fmla="*/ 651982 h 4553316"/>
              <a:gd name="connsiteX183" fmla="*/ 82577 w 9145011"/>
              <a:gd name="connsiteY183" fmla="*/ 607684 h 4553316"/>
              <a:gd name="connsiteX184" fmla="*/ 63618 w 9145011"/>
              <a:gd name="connsiteY184" fmla="*/ 577937 h 4553316"/>
              <a:gd name="connsiteX185" fmla="*/ 44660 w 9145011"/>
              <a:gd name="connsiteY185" fmla="*/ 508013 h 4553316"/>
              <a:gd name="connsiteX186" fmla="*/ 44660 w 9145011"/>
              <a:gd name="connsiteY186" fmla="*/ 429976 h 4553316"/>
              <a:gd name="connsiteX187" fmla="*/ 101027 w 9145011"/>
              <a:gd name="connsiteY187" fmla="*/ 376921 h 4553316"/>
              <a:gd name="connsiteX188" fmla="*/ 103317 w 9145011"/>
              <a:gd name="connsiteY188" fmla="*/ 343182 h 4553316"/>
              <a:gd name="connsiteX189" fmla="*/ 91230 w 9145011"/>
              <a:gd name="connsiteY189" fmla="*/ 327472 h 4553316"/>
              <a:gd name="connsiteX190" fmla="*/ 92375 w 9145011"/>
              <a:gd name="connsiteY190" fmla="*/ 292574 h 4553316"/>
              <a:gd name="connsiteX191" fmla="*/ 110825 w 9145011"/>
              <a:gd name="connsiteY191" fmla="*/ 260510 h 4553316"/>
              <a:gd name="connsiteX192" fmla="*/ 103317 w 9145011"/>
              <a:gd name="connsiteY192" fmla="*/ 226771 h 4553316"/>
              <a:gd name="connsiteX193" fmla="*/ 83213 w 9145011"/>
              <a:gd name="connsiteY193" fmla="*/ 188396 h 4553316"/>
              <a:gd name="connsiteX194" fmla="*/ 29136 w 9145011"/>
              <a:gd name="connsiteY194" fmla="*/ 140106 h 4553316"/>
              <a:gd name="connsiteX195" fmla="*/ 29136 w 9145011"/>
              <a:gd name="connsiteY195" fmla="*/ 70826 h 4553316"/>
              <a:gd name="connsiteX196" fmla="*/ 19975 w 9145011"/>
              <a:gd name="connsiteY196" fmla="*/ 55115 h 4553316"/>
              <a:gd name="connsiteX197" fmla="*/ 0 w 9145011"/>
              <a:gd name="connsiteY197" fmla="*/ 36563 h 4553316"/>
              <a:gd name="connsiteX198" fmla="*/ 0 w 9145011"/>
              <a:gd name="connsiteY198" fmla="*/ 36285 h 4553316"/>
              <a:gd name="connsiteX199" fmla="*/ 16031 w 9145011"/>
              <a:gd name="connsiteY199" fmla="*/ 16612 h 4553316"/>
              <a:gd name="connsiteX200" fmla="*/ 34480 w 9145011"/>
              <a:gd name="connsiteY200" fmla="*/ 34640 h 4553316"/>
              <a:gd name="connsiteX201" fmla="*/ 82832 w 9145011"/>
              <a:gd name="connsiteY201" fmla="*/ 57948 h 4553316"/>
              <a:gd name="connsiteX202" fmla="*/ 135764 w 9145011"/>
              <a:gd name="connsiteY202" fmla="*/ 73144 h 4553316"/>
              <a:gd name="connsiteX203" fmla="*/ 250280 w 9145011"/>
              <a:gd name="connsiteY203" fmla="*/ 73144 h 4553316"/>
              <a:gd name="connsiteX204" fmla="*/ 322807 w 9145011"/>
              <a:gd name="connsiteY204" fmla="*/ 55115 h 4553316"/>
              <a:gd name="connsiteX205" fmla="*/ 386045 w 9145011"/>
              <a:gd name="connsiteY205" fmla="*/ 56918 h 4553316"/>
              <a:gd name="connsiteX206" fmla="*/ 454501 w 9145011"/>
              <a:gd name="connsiteY206" fmla="*/ 66190 h 4553316"/>
              <a:gd name="connsiteX207" fmla="*/ 524101 w 9145011"/>
              <a:gd name="connsiteY207" fmla="*/ 52797 h 4553316"/>
              <a:gd name="connsiteX208" fmla="*/ 585049 w 9145011"/>
              <a:gd name="connsiteY208" fmla="*/ 41208 h 4553316"/>
              <a:gd name="connsiteX209" fmla="*/ 637981 w 9145011"/>
              <a:gd name="connsiteY209" fmla="*/ 14423 h 4553316"/>
              <a:gd name="connsiteX210" fmla="*/ 890044 w 9145011"/>
              <a:gd name="connsiteY210" fmla="*/ 14423 h 4553316"/>
              <a:gd name="connsiteX211" fmla="*/ 963716 w 9145011"/>
              <a:gd name="connsiteY211" fmla="*/ 29618 h 4553316"/>
              <a:gd name="connsiteX212" fmla="*/ 1074161 w 9145011"/>
              <a:gd name="connsiteY212" fmla="*/ 52926 h 4553316"/>
              <a:gd name="connsiteX213" fmla="*/ 1169718 w 9145011"/>
              <a:gd name="connsiteY213" fmla="*/ 69280 h 4553316"/>
              <a:gd name="connsiteX214" fmla="*/ 1377502 w 9145011"/>
              <a:gd name="connsiteY214" fmla="*/ 69924 h 4553316"/>
              <a:gd name="connsiteX215" fmla="*/ 1442521 w 9145011"/>
              <a:gd name="connsiteY215" fmla="*/ 48934 h 4553316"/>
              <a:gd name="connsiteX216" fmla="*/ 1490236 w 9145011"/>
              <a:gd name="connsiteY216" fmla="*/ 25111 h 4553316"/>
              <a:gd name="connsiteX217" fmla="*/ 1530572 w 9145011"/>
              <a:gd name="connsiteY217" fmla="*/ 8757 h 4553316"/>
              <a:gd name="connsiteX218" fmla="*/ 1741154 w 9145011"/>
              <a:gd name="connsiteY218" fmla="*/ 13392 h 4553316"/>
              <a:gd name="connsiteX219" fmla="*/ 1776273 w 9145011"/>
              <a:gd name="connsiteY219" fmla="*/ 24982 h 4553316"/>
              <a:gd name="connsiteX220" fmla="*/ 1889644 w 9145011"/>
              <a:gd name="connsiteY220" fmla="*/ 68121 h 4553316"/>
              <a:gd name="connsiteX221" fmla="*/ 1927561 w 9145011"/>
              <a:gd name="connsiteY221" fmla="*/ 65160 h 4553316"/>
              <a:gd name="connsiteX222" fmla="*/ 1958608 w 9145011"/>
              <a:gd name="connsiteY222" fmla="*/ 41852 h 4553316"/>
              <a:gd name="connsiteX223" fmla="*/ 2010395 w 9145011"/>
              <a:gd name="connsiteY223" fmla="*/ 19187 h 4553316"/>
              <a:gd name="connsiteX224" fmla="*/ 2042078 w 9145011"/>
              <a:gd name="connsiteY224" fmla="*/ 11590 h 4553316"/>
              <a:gd name="connsiteX225" fmla="*/ 2633618 w 9145011"/>
              <a:gd name="connsiteY225" fmla="*/ 13392 h 4553316"/>
              <a:gd name="connsiteX226" fmla="*/ 2770528 w 9145011"/>
              <a:gd name="connsiteY226" fmla="*/ 60009 h 4553316"/>
              <a:gd name="connsiteX227" fmla="*/ 2863159 w 9145011"/>
              <a:gd name="connsiteY227" fmla="*/ 66962 h 4553316"/>
              <a:gd name="connsiteX228" fmla="*/ 2902349 w 9145011"/>
              <a:gd name="connsiteY228" fmla="*/ 56532 h 4553316"/>
              <a:gd name="connsiteX229" fmla="*/ 2952991 w 9145011"/>
              <a:gd name="connsiteY229" fmla="*/ 46101 h 4553316"/>
              <a:gd name="connsiteX230" fmla="*/ 2995616 w 9145011"/>
              <a:gd name="connsiteY230" fmla="*/ 32709 h 4553316"/>
              <a:gd name="connsiteX231" fmla="*/ 3077305 w 9145011"/>
              <a:gd name="connsiteY231" fmla="*/ 28073 h 4553316"/>
              <a:gd name="connsiteX232" fmla="*/ 3104916 w 9145011"/>
              <a:gd name="connsiteY232" fmla="*/ 16998 h 4553316"/>
              <a:gd name="connsiteX233" fmla="*/ 3340819 w 9145011"/>
              <a:gd name="connsiteY233" fmla="*/ 22278 h 4553316"/>
              <a:gd name="connsiteX234" fmla="*/ 3358124 w 9145011"/>
              <a:gd name="connsiteY234" fmla="*/ 8885 h 4553316"/>
              <a:gd name="connsiteX235" fmla="*/ 3565907 w 9145011"/>
              <a:gd name="connsiteY235" fmla="*/ 12362 h 4553316"/>
              <a:gd name="connsiteX236" fmla="*/ 3582067 w 9145011"/>
              <a:gd name="connsiteY236" fmla="*/ 22278 h 4553316"/>
              <a:gd name="connsiteX237" fmla="*/ 3678133 w 9145011"/>
              <a:gd name="connsiteY237" fmla="*/ 22278 h 4553316"/>
              <a:gd name="connsiteX238" fmla="*/ 3696583 w 9145011"/>
              <a:gd name="connsiteY238" fmla="*/ 9529 h 4553316"/>
              <a:gd name="connsiteX239" fmla="*/ 3818606 w 9145011"/>
              <a:gd name="connsiteY239" fmla="*/ 9529 h 4553316"/>
              <a:gd name="connsiteX240" fmla="*/ 3839855 w 9145011"/>
              <a:gd name="connsiteY240" fmla="*/ 19445 h 4553316"/>
              <a:gd name="connsiteX241" fmla="*/ 3918108 w 9145011"/>
              <a:gd name="connsiteY241" fmla="*/ 24725 h 4553316"/>
              <a:gd name="connsiteX242" fmla="*/ 3995216 w 9145011"/>
              <a:gd name="connsiteY242" fmla="*/ 44556 h 4553316"/>
              <a:gd name="connsiteX243" fmla="*/ 4084411 w 9145011"/>
              <a:gd name="connsiteY243" fmla="*/ 83574 h 4553316"/>
              <a:gd name="connsiteX244" fmla="*/ 4122965 w 9145011"/>
              <a:gd name="connsiteY244" fmla="*/ 84218 h 4553316"/>
              <a:gd name="connsiteX245" fmla="*/ 4178824 w 9145011"/>
              <a:gd name="connsiteY245" fmla="*/ 78938 h 4553316"/>
              <a:gd name="connsiteX246" fmla="*/ 4216741 w 9145011"/>
              <a:gd name="connsiteY246" fmla="*/ 55115 h 4553316"/>
              <a:gd name="connsiteX247" fmla="*/ 4243843 w 9145011"/>
              <a:gd name="connsiteY247" fmla="*/ 27686 h 4553316"/>
              <a:gd name="connsiteX248" fmla="*/ 4308354 w 9145011"/>
              <a:gd name="connsiteY248" fmla="*/ 30648 h 4553316"/>
              <a:gd name="connsiteX249" fmla="*/ 4322733 w 9145011"/>
              <a:gd name="connsiteY249" fmla="*/ 15453 h 4553316"/>
              <a:gd name="connsiteX250" fmla="*/ 4703690 w 9145011"/>
              <a:gd name="connsiteY250" fmla="*/ 20089 h 4553316"/>
              <a:gd name="connsiteX251" fmla="*/ 4744025 w 9145011"/>
              <a:gd name="connsiteY251" fmla="*/ 33481 h 4553316"/>
              <a:gd name="connsiteX252" fmla="*/ 4826349 w 9145011"/>
              <a:gd name="connsiteY252" fmla="*/ 59107 h 4553316"/>
              <a:gd name="connsiteX253" fmla="*/ 4861468 w 9145011"/>
              <a:gd name="connsiteY253" fmla="*/ 65546 h 4553316"/>
              <a:gd name="connsiteX254" fmla="*/ 4887934 w 9145011"/>
              <a:gd name="connsiteY254" fmla="*/ 70826 h 4553316"/>
              <a:gd name="connsiteX255" fmla="*/ 4905239 w 9145011"/>
              <a:gd name="connsiteY255" fmla="*/ 62069 h 4553316"/>
              <a:gd name="connsiteX256" fmla="*/ 5054237 w 9145011"/>
              <a:gd name="connsiteY256" fmla="*/ 60910 h 4553316"/>
              <a:gd name="connsiteX257" fmla="*/ 5068615 w 9145011"/>
              <a:gd name="connsiteY257" fmla="*/ 73659 h 4553316"/>
              <a:gd name="connsiteX258" fmla="*/ 5135925 w 9145011"/>
              <a:gd name="connsiteY258" fmla="*/ 71856 h 4553316"/>
              <a:gd name="connsiteX259" fmla="*/ 5162391 w 9145011"/>
              <a:gd name="connsiteY259" fmla="*/ 62584 h 4553316"/>
              <a:gd name="connsiteX260" fmla="*/ 5310881 w 9145011"/>
              <a:gd name="connsiteY260" fmla="*/ 60781 h 4553316"/>
              <a:gd name="connsiteX261" fmla="*/ 5364449 w 9145011"/>
              <a:gd name="connsiteY261" fmla="*/ 47389 h 4553316"/>
              <a:gd name="connsiteX262" fmla="*/ 5428323 w 9145011"/>
              <a:gd name="connsiteY262" fmla="*/ 29360 h 4553316"/>
              <a:gd name="connsiteX263" fmla="*/ 5458861 w 9145011"/>
              <a:gd name="connsiteY263" fmla="*/ 24081 h 4553316"/>
              <a:gd name="connsiteX264" fmla="*/ 5501486 w 9145011"/>
              <a:gd name="connsiteY264" fmla="*/ 14165 h 4553316"/>
              <a:gd name="connsiteX265" fmla="*/ 5600988 w 9145011"/>
              <a:gd name="connsiteY265" fmla="*/ 11847 h 4553316"/>
              <a:gd name="connsiteX266" fmla="*/ 5690820 w 9145011"/>
              <a:gd name="connsiteY266" fmla="*/ 33352 h 4553316"/>
              <a:gd name="connsiteX267" fmla="*/ 5829512 w 9145011"/>
              <a:gd name="connsiteY267" fmla="*/ 74689 h 4553316"/>
              <a:gd name="connsiteX268" fmla="*/ 5931940 w 9145011"/>
              <a:gd name="connsiteY268" fmla="*/ 78810 h 4553316"/>
              <a:gd name="connsiteX269" fmla="*/ 5947464 w 9145011"/>
              <a:gd name="connsiteY269" fmla="*/ 68894 h 4553316"/>
              <a:gd name="connsiteX270" fmla="*/ 5987163 w 9145011"/>
              <a:gd name="connsiteY270" fmla="*/ 54858 h 4553316"/>
              <a:gd name="connsiteX271" fmla="*/ 6103969 w 9145011"/>
              <a:gd name="connsiteY271" fmla="*/ 62455 h 4553316"/>
              <a:gd name="connsiteX272" fmla="*/ 6118347 w 9145011"/>
              <a:gd name="connsiteY272" fmla="*/ 52025 h 4553316"/>
              <a:gd name="connsiteX273" fmla="*/ 6185148 w 9145011"/>
              <a:gd name="connsiteY273" fmla="*/ 50222 h 4553316"/>
              <a:gd name="connsiteX274" fmla="*/ 6207543 w 9145011"/>
              <a:gd name="connsiteY274" fmla="*/ 35027 h 4553316"/>
              <a:gd name="connsiteX275" fmla="*/ 6235154 w 9145011"/>
              <a:gd name="connsiteY275" fmla="*/ 19316 h 4553316"/>
              <a:gd name="connsiteX276" fmla="*/ 6284014 w 9145011"/>
              <a:gd name="connsiteY276" fmla="*/ 22278 h 4553316"/>
              <a:gd name="connsiteX277" fmla="*/ 6301828 w 9145011"/>
              <a:gd name="connsiteY277" fmla="*/ 14680 h 4553316"/>
              <a:gd name="connsiteX278" fmla="*/ 6460624 w 9145011"/>
              <a:gd name="connsiteY278" fmla="*/ 12362 h 4553316"/>
              <a:gd name="connsiteX279" fmla="*/ 6545747 w 9145011"/>
              <a:gd name="connsiteY279" fmla="*/ 20475 h 4553316"/>
              <a:gd name="connsiteX280" fmla="*/ 6615347 w 9145011"/>
              <a:gd name="connsiteY280" fmla="*/ 33868 h 4553316"/>
              <a:gd name="connsiteX281" fmla="*/ 6687875 w 9145011"/>
              <a:gd name="connsiteY281" fmla="*/ 53055 h 4553316"/>
              <a:gd name="connsiteX282" fmla="*/ 6777070 w 9145011"/>
              <a:gd name="connsiteY282" fmla="*/ 54214 h 4553316"/>
              <a:gd name="connsiteX283" fmla="*/ 6786868 w 9145011"/>
              <a:gd name="connsiteY283" fmla="*/ 46101 h 4553316"/>
              <a:gd name="connsiteX284" fmla="*/ 6916907 w 9145011"/>
              <a:gd name="connsiteY284" fmla="*/ 52540 h 4553316"/>
              <a:gd name="connsiteX285" fmla="*/ 6946300 w 9145011"/>
              <a:gd name="connsiteY285" fmla="*/ 31550 h 4553316"/>
              <a:gd name="connsiteX286" fmla="*/ 6978492 w 9145011"/>
              <a:gd name="connsiteY286" fmla="*/ 20475 h 4553316"/>
              <a:gd name="connsiteX287" fmla="*/ 7004448 w 9145011"/>
              <a:gd name="connsiteY287" fmla="*/ 23952 h 4553316"/>
              <a:gd name="connsiteX288" fmla="*/ 7024044 w 9145011"/>
              <a:gd name="connsiteY288" fmla="*/ 14680 h 4553316"/>
              <a:gd name="connsiteX289" fmla="*/ 7053436 w 9145011"/>
              <a:gd name="connsiteY289" fmla="*/ 11718 h 4553316"/>
              <a:gd name="connsiteX290" fmla="*/ 7483890 w 9145011"/>
              <a:gd name="connsiteY290" fmla="*/ 10559 h 4553316"/>
              <a:gd name="connsiteX291" fmla="*/ 7493687 w 9145011"/>
              <a:gd name="connsiteY291" fmla="*/ 19316 h 4553316"/>
              <a:gd name="connsiteX292" fmla="*/ 7563288 w 9145011"/>
              <a:gd name="connsiteY292" fmla="*/ 33868 h 4553316"/>
              <a:gd name="connsiteX293" fmla="*/ 7655919 w 9145011"/>
              <a:gd name="connsiteY293" fmla="*/ 32709 h 4553316"/>
              <a:gd name="connsiteX294" fmla="*/ 7684675 w 9145011"/>
              <a:gd name="connsiteY294" fmla="*/ 30906 h 4553316"/>
              <a:gd name="connsiteX295" fmla="*/ 7691546 w 9145011"/>
              <a:gd name="connsiteY295" fmla="*/ 20475 h 4553316"/>
              <a:gd name="connsiteX296" fmla="*/ 7799191 w 9145011"/>
              <a:gd name="connsiteY296" fmla="*/ 21634 h 4553316"/>
              <a:gd name="connsiteX297" fmla="*/ 7820440 w 9145011"/>
              <a:gd name="connsiteY297" fmla="*/ 29747 h 4553316"/>
              <a:gd name="connsiteX298" fmla="*/ 7854413 w 9145011"/>
              <a:gd name="connsiteY298" fmla="*/ 43139 h 4553316"/>
              <a:gd name="connsiteX299" fmla="*/ 7884315 w 9145011"/>
              <a:gd name="connsiteY299" fmla="*/ 54729 h 4553316"/>
              <a:gd name="connsiteX300" fmla="*/ 7975801 w 9145011"/>
              <a:gd name="connsiteY300" fmla="*/ 54729 h 4553316"/>
              <a:gd name="connsiteX301" fmla="*/ 8021862 w 9145011"/>
              <a:gd name="connsiteY301" fmla="*/ 70439 h 4553316"/>
              <a:gd name="connsiteX302" fmla="*/ 8058125 w 9145011"/>
              <a:gd name="connsiteY302" fmla="*/ 77393 h 4553316"/>
              <a:gd name="connsiteX303" fmla="*/ 8090317 w 9145011"/>
              <a:gd name="connsiteY303" fmla="*/ 68121 h 4553316"/>
              <a:gd name="connsiteX304" fmla="*/ 8187020 w 9145011"/>
              <a:gd name="connsiteY304" fmla="*/ 61168 h 4553316"/>
              <a:gd name="connsiteX305" fmla="*/ 8262346 w 9145011"/>
              <a:gd name="connsiteY305" fmla="*/ 55888 h 4553316"/>
              <a:gd name="connsiteX306" fmla="*/ 8311842 w 9145011"/>
              <a:gd name="connsiteY306" fmla="*/ 41336 h 4553316"/>
              <a:gd name="connsiteX307" fmla="*/ 8397602 w 9145011"/>
              <a:gd name="connsiteY307" fmla="*/ 27944 h 4553316"/>
              <a:gd name="connsiteX308" fmla="*/ 8433866 w 9145011"/>
              <a:gd name="connsiteY308" fmla="*/ 13908 h 4553316"/>
              <a:gd name="connsiteX309" fmla="*/ 8599023 w 9145011"/>
              <a:gd name="connsiteY309" fmla="*/ 13264 h 4553316"/>
              <a:gd name="connsiteX310" fmla="*/ 8635796 w 9145011"/>
              <a:gd name="connsiteY310" fmla="*/ 37731 h 4553316"/>
              <a:gd name="connsiteX311" fmla="*/ 8678931 w 9145011"/>
              <a:gd name="connsiteY311" fmla="*/ 55244 h 4553316"/>
              <a:gd name="connsiteX312" fmla="*/ 8738224 w 9145011"/>
              <a:gd name="connsiteY312" fmla="*/ 54600 h 4553316"/>
              <a:gd name="connsiteX313" fmla="*/ 8762400 w 9145011"/>
              <a:gd name="connsiteY313" fmla="*/ 37731 h 4553316"/>
              <a:gd name="connsiteX314" fmla="*/ 8833146 w 9145011"/>
              <a:gd name="connsiteY314" fmla="*/ 38375 h 4553316"/>
              <a:gd name="connsiteX315" fmla="*/ 8844088 w 9145011"/>
              <a:gd name="connsiteY315" fmla="*/ 29618 h 4553316"/>
              <a:gd name="connsiteX316" fmla="*/ 8918906 w 9145011"/>
              <a:gd name="connsiteY316" fmla="*/ 24982 h 4553316"/>
              <a:gd name="connsiteX317" fmla="*/ 8969547 w 9145011"/>
              <a:gd name="connsiteY317" fmla="*/ 23823 h 4553316"/>
              <a:gd name="connsiteX318" fmla="*/ 9019044 w 9145011"/>
              <a:gd name="connsiteY318" fmla="*/ 20346 h 45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9145011" h="4553316">
                <a:moveTo>
                  <a:pt x="9053017" y="0"/>
                </a:moveTo>
                <a:lnTo>
                  <a:pt x="9145011" y="0"/>
                </a:lnTo>
                <a:lnTo>
                  <a:pt x="9145011" y="4492664"/>
                </a:lnTo>
                <a:lnTo>
                  <a:pt x="9090044" y="4518805"/>
                </a:lnTo>
                <a:lnTo>
                  <a:pt x="8881370" y="4518805"/>
                </a:lnTo>
                <a:cubicBezTo>
                  <a:pt x="8881370" y="4518805"/>
                  <a:pt x="8815459" y="4511079"/>
                  <a:pt x="8812278" y="4506443"/>
                </a:cubicBezTo>
                <a:cubicBezTo>
                  <a:pt x="8809097" y="4501807"/>
                  <a:pt x="8747767" y="4478499"/>
                  <a:pt x="8747767" y="4478499"/>
                </a:cubicBezTo>
                <a:lnTo>
                  <a:pt x="8710995" y="4466137"/>
                </a:lnTo>
                <a:lnTo>
                  <a:pt x="8686437" y="4481718"/>
                </a:lnTo>
                <a:lnTo>
                  <a:pt x="8605131" y="4523699"/>
                </a:lnTo>
                <a:lnTo>
                  <a:pt x="7992851" y="4519063"/>
                </a:lnTo>
                <a:lnTo>
                  <a:pt x="7934575" y="4500391"/>
                </a:lnTo>
                <a:lnTo>
                  <a:pt x="7867011" y="4469356"/>
                </a:lnTo>
                <a:lnTo>
                  <a:pt x="7778069" y="4466265"/>
                </a:lnTo>
                <a:cubicBezTo>
                  <a:pt x="7778069" y="4466265"/>
                  <a:pt x="7681367" y="4491119"/>
                  <a:pt x="7676786" y="4492921"/>
                </a:cubicBezTo>
                <a:cubicBezTo>
                  <a:pt x="7672205" y="4494725"/>
                  <a:pt x="7575503" y="4508246"/>
                  <a:pt x="7575503" y="4508246"/>
                </a:cubicBezTo>
                <a:lnTo>
                  <a:pt x="7377517" y="4511336"/>
                </a:lnTo>
                <a:lnTo>
                  <a:pt x="7317714" y="4520608"/>
                </a:lnTo>
                <a:lnTo>
                  <a:pt x="7124309" y="4525244"/>
                </a:lnTo>
                <a:lnTo>
                  <a:pt x="7066033" y="4508117"/>
                </a:lnTo>
                <a:lnTo>
                  <a:pt x="7013864" y="4509662"/>
                </a:lnTo>
                <a:lnTo>
                  <a:pt x="6954062" y="4515843"/>
                </a:lnTo>
                <a:lnTo>
                  <a:pt x="6751495" y="4518934"/>
                </a:lnTo>
                <a:lnTo>
                  <a:pt x="6688638" y="4492793"/>
                </a:lnTo>
                <a:lnTo>
                  <a:pt x="6657973" y="4492793"/>
                </a:lnTo>
                <a:lnTo>
                  <a:pt x="6605804" y="4464591"/>
                </a:lnTo>
                <a:cubicBezTo>
                  <a:pt x="6605804" y="4464591"/>
                  <a:pt x="6550710" y="4447464"/>
                  <a:pt x="6544475" y="4451070"/>
                </a:cubicBezTo>
                <a:cubicBezTo>
                  <a:pt x="6538240" y="4454676"/>
                  <a:pt x="6486072" y="4450555"/>
                  <a:pt x="6479964" y="4451070"/>
                </a:cubicBezTo>
                <a:cubicBezTo>
                  <a:pt x="6473857" y="4451585"/>
                  <a:pt x="6459988" y="4467682"/>
                  <a:pt x="6459988" y="4467682"/>
                </a:cubicBezTo>
                <a:lnTo>
                  <a:pt x="6404765" y="4506571"/>
                </a:lnTo>
                <a:lnTo>
                  <a:pt x="5988944" y="4518934"/>
                </a:lnTo>
                <a:cubicBezTo>
                  <a:pt x="5988944" y="4518934"/>
                  <a:pt x="5882953" y="4500262"/>
                  <a:pt x="5873792" y="4498716"/>
                </a:cubicBezTo>
                <a:cubicBezTo>
                  <a:pt x="5864630" y="4497171"/>
                  <a:pt x="5800119" y="4466137"/>
                  <a:pt x="5800119" y="4466137"/>
                </a:cubicBezTo>
                <a:lnTo>
                  <a:pt x="5741843" y="4476954"/>
                </a:lnTo>
                <a:lnTo>
                  <a:pt x="5629872" y="4469227"/>
                </a:lnTo>
                <a:cubicBezTo>
                  <a:pt x="5629872" y="4469227"/>
                  <a:pt x="5556200" y="4466137"/>
                  <a:pt x="5550092" y="4466137"/>
                </a:cubicBezTo>
                <a:cubicBezTo>
                  <a:pt x="5543985" y="4466137"/>
                  <a:pt x="5471840" y="4478499"/>
                  <a:pt x="5461151" y="4478499"/>
                </a:cubicBezTo>
                <a:cubicBezTo>
                  <a:pt x="5450463" y="4478499"/>
                  <a:pt x="5358341" y="4475408"/>
                  <a:pt x="5358341" y="4475408"/>
                </a:cubicBezTo>
                <a:lnTo>
                  <a:pt x="5286196" y="4500262"/>
                </a:lnTo>
                <a:cubicBezTo>
                  <a:pt x="5286196" y="4500262"/>
                  <a:pt x="5177278" y="4522025"/>
                  <a:pt x="5164936" y="4520479"/>
                </a:cubicBezTo>
                <a:cubicBezTo>
                  <a:pt x="5152594" y="4518934"/>
                  <a:pt x="5049783" y="4520479"/>
                  <a:pt x="5043676" y="4518934"/>
                </a:cubicBezTo>
                <a:cubicBezTo>
                  <a:pt x="5037568" y="4517388"/>
                  <a:pt x="4956262" y="4500262"/>
                  <a:pt x="4934758" y="4493050"/>
                </a:cubicBezTo>
                <a:cubicBezTo>
                  <a:pt x="4913255" y="4485839"/>
                  <a:pt x="4850398" y="4464591"/>
                  <a:pt x="4839583" y="4455320"/>
                </a:cubicBezTo>
                <a:cubicBezTo>
                  <a:pt x="4828767" y="4446048"/>
                  <a:pt x="4761202" y="4455320"/>
                  <a:pt x="4748988" y="4455320"/>
                </a:cubicBezTo>
                <a:cubicBezTo>
                  <a:pt x="4736772" y="4455320"/>
                  <a:pt x="4721376" y="4483263"/>
                  <a:pt x="4721376" y="4483263"/>
                </a:cubicBezTo>
                <a:lnTo>
                  <a:pt x="4623147" y="4475537"/>
                </a:lnTo>
                <a:lnTo>
                  <a:pt x="4506468" y="4495755"/>
                </a:lnTo>
                <a:lnTo>
                  <a:pt x="4469695" y="4519063"/>
                </a:lnTo>
                <a:cubicBezTo>
                  <a:pt x="4469695" y="4519063"/>
                  <a:pt x="4325532" y="4531554"/>
                  <a:pt x="4320824" y="4534644"/>
                </a:cubicBezTo>
                <a:cubicBezTo>
                  <a:pt x="4316116" y="4537735"/>
                  <a:pt x="4153503" y="4525373"/>
                  <a:pt x="4153503" y="4525373"/>
                </a:cubicBezTo>
                <a:cubicBezTo>
                  <a:pt x="4153503" y="4525373"/>
                  <a:pt x="4035297" y="4486483"/>
                  <a:pt x="4024608" y="4486483"/>
                </a:cubicBezTo>
                <a:lnTo>
                  <a:pt x="3771400" y="4486483"/>
                </a:lnTo>
                <a:lnTo>
                  <a:pt x="3697728" y="4525373"/>
                </a:lnTo>
                <a:lnTo>
                  <a:pt x="3217396" y="4525373"/>
                </a:lnTo>
                <a:lnTo>
                  <a:pt x="3163958" y="4497563"/>
                </a:lnTo>
                <a:lnTo>
                  <a:pt x="3164082" y="4497558"/>
                </a:lnTo>
                <a:lnTo>
                  <a:pt x="3163701" y="4497429"/>
                </a:lnTo>
                <a:lnTo>
                  <a:pt x="3163958" y="4497563"/>
                </a:lnTo>
                <a:lnTo>
                  <a:pt x="3071579" y="4500905"/>
                </a:lnTo>
                <a:lnTo>
                  <a:pt x="3043331" y="4509662"/>
                </a:lnTo>
                <a:lnTo>
                  <a:pt x="2894842" y="4509662"/>
                </a:lnTo>
                <a:lnTo>
                  <a:pt x="2844837" y="4482877"/>
                </a:lnTo>
                <a:lnTo>
                  <a:pt x="2743553" y="4478756"/>
                </a:lnTo>
                <a:lnTo>
                  <a:pt x="2681460" y="4456607"/>
                </a:lnTo>
                <a:lnTo>
                  <a:pt x="2538187" y="4469356"/>
                </a:lnTo>
                <a:lnTo>
                  <a:pt x="2493272" y="4476954"/>
                </a:lnTo>
                <a:lnTo>
                  <a:pt x="2450646" y="4486225"/>
                </a:lnTo>
                <a:lnTo>
                  <a:pt x="2351653" y="4499618"/>
                </a:lnTo>
                <a:lnTo>
                  <a:pt x="2293504" y="4519964"/>
                </a:lnTo>
                <a:lnTo>
                  <a:pt x="2128347" y="4519964"/>
                </a:lnTo>
                <a:lnTo>
                  <a:pt x="2073633" y="4483263"/>
                </a:lnTo>
                <a:lnTo>
                  <a:pt x="1992454" y="4480946"/>
                </a:lnTo>
                <a:lnTo>
                  <a:pt x="1952755" y="4497815"/>
                </a:lnTo>
                <a:cubicBezTo>
                  <a:pt x="1952755" y="4497815"/>
                  <a:pt x="1856052" y="4501936"/>
                  <a:pt x="1854398" y="4501936"/>
                </a:cubicBezTo>
                <a:cubicBezTo>
                  <a:pt x="1852744" y="4501936"/>
                  <a:pt x="1782507" y="4511851"/>
                  <a:pt x="1782507" y="4511851"/>
                </a:cubicBezTo>
                <a:lnTo>
                  <a:pt x="1674862" y="4535675"/>
                </a:lnTo>
                <a:lnTo>
                  <a:pt x="1479803" y="4540310"/>
                </a:lnTo>
                <a:cubicBezTo>
                  <a:pt x="1479803" y="4540310"/>
                  <a:pt x="1402059" y="4537992"/>
                  <a:pt x="1400405" y="4537992"/>
                </a:cubicBezTo>
                <a:cubicBezTo>
                  <a:pt x="1398751" y="4537992"/>
                  <a:pt x="1350399" y="4524600"/>
                  <a:pt x="1350399" y="4524600"/>
                </a:cubicBezTo>
                <a:lnTo>
                  <a:pt x="1264639" y="4487900"/>
                </a:lnTo>
                <a:cubicBezTo>
                  <a:pt x="1264639" y="4487900"/>
                  <a:pt x="1221505" y="4476825"/>
                  <a:pt x="1216924" y="4476310"/>
                </a:cubicBezTo>
                <a:cubicBezTo>
                  <a:pt x="1212344" y="4475795"/>
                  <a:pt x="1169718" y="4493823"/>
                  <a:pt x="1169718" y="4493823"/>
                </a:cubicBezTo>
                <a:cubicBezTo>
                  <a:pt x="1169718" y="4493823"/>
                  <a:pt x="1151777" y="4512495"/>
                  <a:pt x="1148978" y="4514169"/>
                </a:cubicBezTo>
                <a:cubicBezTo>
                  <a:pt x="1146179" y="4515843"/>
                  <a:pt x="1120222" y="4524600"/>
                  <a:pt x="1120222" y="4524600"/>
                </a:cubicBezTo>
                <a:lnTo>
                  <a:pt x="1075942" y="4514684"/>
                </a:lnTo>
                <a:lnTo>
                  <a:pt x="949338" y="4515328"/>
                </a:lnTo>
                <a:lnTo>
                  <a:pt x="917146" y="4529365"/>
                </a:lnTo>
                <a:lnTo>
                  <a:pt x="787107" y="4525888"/>
                </a:lnTo>
                <a:lnTo>
                  <a:pt x="735320" y="4534644"/>
                </a:lnTo>
                <a:lnTo>
                  <a:pt x="453355" y="4535288"/>
                </a:lnTo>
                <a:lnTo>
                  <a:pt x="413020" y="4548037"/>
                </a:lnTo>
                <a:lnTo>
                  <a:pt x="323189" y="4553316"/>
                </a:lnTo>
                <a:lnTo>
                  <a:pt x="287561" y="4545719"/>
                </a:lnTo>
                <a:cubicBezTo>
                  <a:pt x="287561" y="4545719"/>
                  <a:pt x="219106" y="4503867"/>
                  <a:pt x="213889" y="4500905"/>
                </a:cubicBezTo>
                <a:cubicBezTo>
                  <a:pt x="208672" y="4497944"/>
                  <a:pt x="185642" y="4500262"/>
                  <a:pt x="185642" y="4500262"/>
                </a:cubicBezTo>
                <a:lnTo>
                  <a:pt x="158540" y="4509533"/>
                </a:lnTo>
                <a:cubicBezTo>
                  <a:pt x="158540" y="4509533"/>
                  <a:pt x="102045" y="4512495"/>
                  <a:pt x="100391" y="4512495"/>
                </a:cubicBezTo>
                <a:cubicBezTo>
                  <a:pt x="98737" y="4512495"/>
                  <a:pt x="77360" y="4533357"/>
                  <a:pt x="75706" y="4535288"/>
                </a:cubicBezTo>
                <a:cubicBezTo>
                  <a:pt x="74052" y="4537220"/>
                  <a:pt x="41733" y="4525888"/>
                  <a:pt x="40079" y="4524729"/>
                </a:cubicBezTo>
                <a:cubicBezTo>
                  <a:pt x="38425" y="4523570"/>
                  <a:pt x="48731" y="4494467"/>
                  <a:pt x="48731" y="4494467"/>
                </a:cubicBezTo>
                <a:lnTo>
                  <a:pt x="73416" y="4479271"/>
                </a:lnTo>
                <a:lnTo>
                  <a:pt x="79778" y="4404711"/>
                </a:lnTo>
                <a:cubicBezTo>
                  <a:pt x="79778" y="4404711"/>
                  <a:pt x="71762" y="4381403"/>
                  <a:pt x="68326" y="4379085"/>
                </a:cubicBezTo>
                <a:cubicBezTo>
                  <a:pt x="64891" y="4376768"/>
                  <a:pt x="40715" y="4356936"/>
                  <a:pt x="40715" y="4356936"/>
                </a:cubicBezTo>
                <a:lnTo>
                  <a:pt x="33844" y="4332469"/>
                </a:lnTo>
                <a:lnTo>
                  <a:pt x="33844" y="4199059"/>
                </a:lnTo>
                <a:lnTo>
                  <a:pt x="81559" y="4182190"/>
                </a:lnTo>
                <a:cubicBezTo>
                  <a:pt x="81559" y="4182190"/>
                  <a:pt x="100009" y="4159397"/>
                  <a:pt x="100009" y="4157723"/>
                </a:cubicBezTo>
                <a:cubicBezTo>
                  <a:pt x="100009" y="4156049"/>
                  <a:pt x="87412" y="4139695"/>
                  <a:pt x="87412" y="4139695"/>
                </a:cubicBezTo>
                <a:lnTo>
                  <a:pt x="56366" y="4115228"/>
                </a:lnTo>
                <a:lnTo>
                  <a:pt x="33335" y="4079171"/>
                </a:lnTo>
                <a:lnTo>
                  <a:pt x="39061" y="3959154"/>
                </a:lnTo>
                <a:lnTo>
                  <a:pt x="58020" y="3926574"/>
                </a:lnTo>
                <a:lnTo>
                  <a:pt x="66036" y="3849696"/>
                </a:lnTo>
                <a:lnTo>
                  <a:pt x="93138" y="3829865"/>
                </a:lnTo>
                <a:lnTo>
                  <a:pt x="88557" y="3801921"/>
                </a:lnTo>
                <a:lnTo>
                  <a:pt x="43642" y="3780930"/>
                </a:lnTo>
                <a:lnTo>
                  <a:pt x="38425" y="3722725"/>
                </a:lnTo>
                <a:lnTo>
                  <a:pt x="44787" y="3696455"/>
                </a:lnTo>
                <a:lnTo>
                  <a:pt x="84486" y="3658595"/>
                </a:lnTo>
                <a:lnTo>
                  <a:pt x="98355" y="3603866"/>
                </a:lnTo>
                <a:lnTo>
                  <a:pt x="104081" y="3543858"/>
                </a:lnTo>
                <a:lnTo>
                  <a:pt x="93774" y="3492606"/>
                </a:lnTo>
                <a:lnTo>
                  <a:pt x="78251" y="3458223"/>
                </a:lnTo>
                <a:lnTo>
                  <a:pt x="52930" y="3436718"/>
                </a:lnTo>
                <a:lnTo>
                  <a:pt x="48350" y="3390746"/>
                </a:lnTo>
                <a:lnTo>
                  <a:pt x="70744" y="3368596"/>
                </a:lnTo>
                <a:lnTo>
                  <a:pt x="67817" y="3331381"/>
                </a:lnTo>
                <a:lnTo>
                  <a:pt x="49367" y="3310391"/>
                </a:lnTo>
                <a:lnTo>
                  <a:pt x="42496" y="3287083"/>
                </a:lnTo>
                <a:lnTo>
                  <a:pt x="42496" y="3116972"/>
                </a:lnTo>
                <a:lnTo>
                  <a:pt x="88557" y="3062758"/>
                </a:lnTo>
                <a:lnTo>
                  <a:pt x="93774" y="2979442"/>
                </a:lnTo>
                <a:lnTo>
                  <a:pt x="77615" y="2957937"/>
                </a:lnTo>
                <a:lnTo>
                  <a:pt x="59165" y="2932311"/>
                </a:lnTo>
                <a:lnTo>
                  <a:pt x="57384" y="2892133"/>
                </a:lnTo>
                <a:lnTo>
                  <a:pt x="43514" y="2864704"/>
                </a:lnTo>
                <a:lnTo>
                  <a:pt x="43514" y="2793621"/>
                </a:lnTo>
                <a:lnTo>
                  <a:pt x="68835" y="2769154"/>
                </a:lnTo>
                <a:lnTo>
                  <a:pt x="80287" y="2730779"/>
                </a:lnTo>
                <a:lnTo>
                  <a:pt x="86649" y="2677725"/>
                </a:lnTo>
                <a:lnTo>
                  <a:pt x="110825" y="2664976"/>
                </a:lnTo>
                <a:lnTo>
                  <a:pt x="113751" y="2630078"/>
                </a:lnTo>
                <a:lnTo>
                  <a:pt x="102808" y="2607929"/>
                </a:lnTo>
                <a:lnTo>
                  <a:pt x="69980" y="2557836"/>
                </a:lnTo>
                <a:lnTo>
                  <a:pt x="53312" y="2524612"/>
                </a:lnTo>
                <a:lnTo>
                  <a:pt x="53312" y="2440781"/>
                </a:lnTo>
                <a:lnTo>
                  <a:pt x="97083" y="2404080"/>
                </a:lnTo>
                <a:lnTo>
                  <a:pt x="93011" y="2337633"/>
                </a:lnTo>
                <a:lnTo>
                  <a:pt x="102172" y="2314325"/>
                </a:lnTo>
                <a:lnTo>
                  <a:pt x="105608" y="2235129"/>
                </a:lnTo>
                <a:lnTo>
                  <a:pt x="100391" y="2203064"/>
                </a:lnTo>
                <a:cubicBezTo>
                  <a:pt x="100391" y="2203064"/>
                  <a:pt x="75070" y="2172802"/>
                  <a:pt x="73289" y="2170484"/>
                </a:cubicBezTo>
                <a:cubicBezTo>
                  <a:pt x="71507" y="2168166"/>
                  <a:pt x="50258" y="2147820"/>
                  <a:pt x="50258" y="2147820"/>
                </a:cubicBezTo>
                <a:lnTo>
                  <a:pt x="50258" y="1954402"/>
                </a:lnTo>
                <a:lnTo>
                  <a:pt x="89957" y="1931094"/>
                </a:lnTo>
                <a:lnTo>
                  <a:pt x="118204" y="1905467"/>
                </a:lnTo>
                <a:lnTo>
                  <a:pt x="117568" y="1874562"/>
                </a:lnTo>
                <a:lnTo>
                  <a:pt x="99118" y="1861169"/>
                </a:lnTo>
                <a:lnTo>
                  <a:pt x="47332" y="1783647"/>
                </a:lnTo>
                <a:lnTo>
                  <a:pt x="43260" y="1741667"/>
                </a:lnTo>
                <a:lnTo>
                  <a:pt x="54712" y="1712564"/>
                </a:lnTo>
                <a:lnTo>
                  <a:pt x="61583" y="1667751"/>
                </a:lnTo>
                <a:lnTo>
                  <a:pt x="38552" y="1653714"/>
                </a:lnTo>
                <a:lnTo>
                  <a:pt x="40842" y="1595509"/>
                </a:lnTo>
                <a:lnTo>
                  <a:pt x="51149" y="1566921"/>
                </a:lnTo>
                <a:lnTo>
                  <a:pt x="51149" y="1464417"/>
                </a:lnTo>
                <a:lnTo>
                  <a:pt x="73543" y="1411362"/>
                </a:lnTo>
                <a:lnTo>
                  <a:pt x="91357" y="1374661"/>
                </a:lnTo>
                <a:lnTo>
                  <a:pt x="99373" y="1338605"/>
                </a:lnTo>
                <a:lnTo>
                  <a:pt x="82068" y="1311820"/>
                </a:lnTo>
                <a:lnTo>
                  <a:pt x="43514" y="1264045"/>
                </a:lnTo>
                <a:lnTo>
                  <a:pt x="43514" y="1019503"/>
                </a:lnTo>
                <a:lnTo>
                  <a:pt x="64764" y="995036"/>
                </a:lnTo>
                <a:lnTo>
                  <a:pt x="98737" y="962971"/>
                </a:lnTo>
                <a:lnTo>
                  <a:pt x="91230" y="939663"/>
                </a:lnTo>
                <a:lnTo>
                  <a:pt x="47459" y="905924"/>
                </a:lnTo>
                <a:lnTo>
                  <a:pt x="46314" y="850552"/>
                </a:lnTo>
                <a:lnTo>
                  <a:pt x="46950" y="812692"/>
                </a:lnTo>
                <a:lnTo>
                  <a:pt x="67054" y="778309"/>
                </a:lnTo>
                <a:lnTo>
                  <a:pt x="106244" y="742768"/>
                </a:lnTo>
                <a:lnTo>
                  <a:pt x="111970" y="688039"/>
                </a:lnTo>
                <a:lnTo>
                  <a:pt x="106753" y="651982"/>
                </a:lnTo>
                <a:lnTo>
                  <a:pt x="82577" y="607684"/>
                </a:lnTo>
                <a:lnTo>
                  <a:pt x="63618" y="577937"/>
                </a:lnTo>
                <a:lnTo>
                  <a:pt x="44660" y="508013"/>
                </a:lnTo>
                <a:lnTo>
                  <a:pt x="44660" y="429976"/>
                </a:lnTo>
                <a:cubicBezTo>
                  <a:pt x="44660" y="429976"/>
                  <a:pt x="95301" y="383231"/>
                  <a:pt x="101027" y="376921"/>
                </a:cubicBezTo>
                <a:cubicBezTo>
                  <a:pt x="106753" y="370611"/>
                  <a:pt x="103317" y="343182"/>
                  <a:pt x="103317" y="343182"/>
                </a:cubicBezTo>
                <a:lnTo>
                  <a:pt x="91230" y="327472"/>
                </a:lnTo>
                <a:cubicBezTo>
                  <a:pt x="91230" y="327472"/>
                  <a:pt x="92884" y="295536"/>
                  <a:pt x="92375" y="292574"/>
                </a:cubicBezTo>
                <a:cubicBezTo>
                  <a:pt x="91866" y="289613"/>
                  <a:pt x="110825" y="260510"/>
                  <a:pt x="110825" y="260510"/>
                </a:cubicBezTo>
                <a:lnTo>
                  <a:pt x="103317" y="226771"/>
                </a:lnTo>
                <a:lnTo>
                  <a:pt x="83213" y="188396"/>
                </a:lnTo>
                <a:lnTo>
                  <a:pt x="29136" y="140106"/>
                </a:lnTo>
                <a:lnTo>
                  <a:pt x="29136" y="70826"/>
                </a:lnTo>
                <a:lnTo>
                  <a:pt x="19975" y="55115"/>
                </a:lnTo>
                <a:lnTo>
                  <a:pt x="0" y="36563"/>
                </a:lnTo>
                <a:lnTo>
                  <a:pt x="0" y="36285"/>
                </a:lnTo>
                <a:lnTo>
                  <a:pt x="16031" y="16612"/>
                </a:lnTo>
                <a:lnTo>
                  <a:pt x="34480" y="34640"/>
                </a:lnTo>
                <a:lnTo>
                  <a:pt x="82832" y="57948"/>
                </a:lnTo>
                <a:lnTo>
                  <a:pt x="135764" y="73144"/>
                </a:lnTo>
                <a:lnTo>
                  <a:pt x="250280" y="73144"/>
                </a:lnTo>
                <a:lnTo>
                  <a:pt x="322807" y="55115"/>
                </a:lnTo>
                <a:lnTo>
                  <a:pt x="386045" y="56918"/>
                </a:lnTo>
                <a:lnTo>
                  <a:pt x="454501" y="66190"/>
                </a:lnTo>
                <a:lnTo>
                  <a:pt x="524101" y="52797"/>
                </a:lnTo>
                <a:lnTo>
                  <a:pt x="585049" y="41208"/>
                </a:lnTo>
                <a:lnTo>
                  <a:pt x="637981" y="14423"/>
                </a:lnTo>
                <a:lnTo>
                  <a:pt x="890044" y="14423"/>
                </a:lnTo>
                <a:lnTo>
                  <a:pt x="963716" y="29618"/>
                </a:lnTo>
                <a:lnTo>
                  <a:pt x="1074161" y="52926"/>
                </a:lnTo>
                <a:lnTo>
                  <a:pt x="1169718" y="69280"/>
                </a:lnTo>
                <a:lnTo>
                  <a:pt x="1377502" y="69924"/>
                </a:lnTo>
                <a:lnTo>
                  <a:pt x="1442521" y="48934"/>
                </a:lnTo>
                <a:lnTo>
                  <a:pt x="1490236" y="25111"/>
                </a:lnTo>
                <a:lnTo>
                  <a:pt x="1530572" y="8757"/>
                </a:lnTo>
                <a:lnTo>
                  <a:pt x="1741154" y="13392"/>
                </a:lnTo>
                <a:lnTo>
                  <a:pt x="1776273" y="24982"/>
                </a:lnTo>
                <a:lnTo>
                  <a:pt x="1889644" y="68121"/>
                </a:lnTo>
                <a:lnTo>
                  <a:pt x="1927561" y="65160"/>
                </a:lnTo>
                <a:lnTo>
                  <a:pt x="1958608" y="41852"/>
                </a:lnTo>
                <a:lnTo>
                  <a:pt x="2010395" y="19187"/>
                </a:lnTo>
                <a:lnTo>
                  <a:pt x="2042078" y="11590"/>
                </a:lnTo>
                <a:lnTo>
                  <a:pt x="2633618" y="13392"/>
                </a:lnTo>
                <a:lnTo>
                  <a:pt x="2770528" y="60009"/>
                </a:lnTo>
                <a:lnTo>
                  <a:pt x="2863159" y="66962"/>
                </a:lnTo>
                <a:lnTo>
                  <a:pt x="2902349" y="56532"/>
                </a:lnTo>
                <a:lnTo>
                  <a:pt x="2952991" y="46101"/>
                </a:lnTo>
                <a:lnTo>
                  <a:pt x="2995616" y="32709"/>
                </a:lnTo>
                <a:lnTo>
                  <a:pt x="3077305" y="28073"/>
                </a:lnTo>
                <a:lnTo>
                  <a:pt x="3104916" y="16998"/>
                </a:lnTo>
                <a:lnTo>
                  <a:pt x="3340819" y="22278"/>
                </a:lnTo>
                <a:lnTo>
                  <a:pt x="3358124" y="8885"/>
                </a:lnTo>
                <a:lnTo>
                  <a:pt x="3565907" y="12362"/>
                </a:lnTo>
                <a:lnTo>
                  <a:pt x="3582067" y="22278"/>
                </a:lnTo>
                <a:lnTo>
                  <a:pt x="3678133" y="22278"/>
                </a:lnTo>
                <a:lnTo>
                  <a:pt x="3696583" y="9529"/>
                </a:lnTo>
                <a:lnTo>
                  <a:pt x="3818606" y="9529"/>
                </a:lnTo>
                <a:lnTo>
                  <a:pt x="3839855" y="19445"/>
                </a:lnTo>
                <a:lnTo>
                  <a:pt x="3918108" y="24725"/>
                </a:lnTo>
                <a:lnTo>
                  <a:pt x="3995216" y="44556"/>
                </a:lnTo>
                <a:lnTo>
                  <a:pt x="4084411" y="83574"/>
                </a:lnTo>
                <a:lnTo>
                  <a:pt x="4122965" y="84218"/>
                </a:lnTo>
                <a:lnTo>
                  <a:pt x="4178824" y="78938"/>
                </a:lnTo>
                <a:lnTo>
                  <a:pt x="4216741" y="55115"/>
                </a:lnTo>
                <a:lnTo>
                  <a:pt x="4243843" y="27686"/>
                </a:lnTo>
                <a:lnTo>
                  <a:pt x="4308354" y="30648"/>
                </a:lnTo>
                <a:lnTo>
                  <a:pt x="4322733" y="15453"/>
                </a:lnTo>
                <a:lnTo>
                  <a:pt x="4703690" y="20089"/>
                </a:lnTo>
                <a:lnTo>
                  <a:pt x="4744025" y="33481"/>
                </a:lnTo>
                <a:lnTo>
                  <a:pt x="4826349" y="59107"/>
                </a:lnTo>
                <a:lnTo>
                  <a:pt x="4861468" y="65546"/>
                </a:lnTo>
                <a:lnTo>
                  <a:pt x="4887934" y="70826"/>
                </a:lnTo>
                <a:lnTo>
                  <a:pt x="4905239" y="62069"/>
                </a:lnTo>
                <a:lnTo>
                  <a:pt x="5054237" y="60910"/>
                </a:lnTo>
                <a:lnTo>
                  <a:pt x="5068615" y="73659"/>
                </a:lnTo>
                <a:lnTo>
                  <a:pt x="5135925" y="71856"/>
                </a:lnTo>
                <a:lnTo>
                  <a:pt x="5162391" y="62584"/>
                </a:lnTo>
                <a:lnTo>
                  <a:pt x="5310881" y="60781"/>
                </a:lnTo>
                <a:lnTo>
                  <a:pt x="5364449" y="47389"/>
                </a:lnTo>
                <a:lnTo>
                  <a:pt x="5428323" y="29360"/>
                </a:lnTo>
                <a:lnTo>
                  <a:pt x="5458861" y="24081"/>
                </a:lnTo>
                <a:lnTo>
                  <a:pt x="5501486" y="14165"/>
                </a:lnTo>
                <a:lnTo>
                  <a:pt x="5600988" y="11847"/>
                </a:lnTo>
                <a:lnTo>
                  <a:pt x="5690820" y="33352"/>
                </a:lnTo>
                <a:lnTo>
                  <a:pt x="5829512" y="74689"/>
                </a:lnTo>
                <a:lnTo>
                  <a:pt x="5931940" y="78810"/>
                </a:lnTo>
                <a:lnTo>
                  <a:pt x="5947464" y="68894"/>
                </a:lnTo>
                <a:lnTo>
                  <a:pt x="5987163" y="54858"/>
                </a:lnTo>
                <a:lnTo>
                  <a:pt x="6103969" y="62455"/>
                </a:lnTo>
                <a:lnTo>
                  <a:pt x="6118347" y="52025"/>
                </a:lnTo>
                <a:lnTo>
                  <a:pt x="6185148" y="50222"/>
                </a:lnTo>
                <a:lnTo>
                  <a:pt x="6207543" y="35027"/>
                </a:lnTo>
                <a:lnTo>
                  <a:pt x="6235154" y="19316"/>
                </a:lnTo>
                <a:lnTo>
                  <a:pt x="6284014" y="22278"/>
                </a:lnTo>
                <a:lnTo>
                  <a:pt x="6301828" y="14680"/>
                </a:lnTo>
                <a:lnTo>
                  <a:pt x="6460624" y="12362"/>
                </a:lnTo>
                <a:lnTo>
                  <a:pt x="6545747" y="20475"/>
                </a:lnTo>
                <a:lnTo>
                  <a:pt x="6615347" y="33868"/>
                </a:lnTo>
                <a:lnTo>
                  <a:pt x="6687875" y="53055"/>
                </a:lnTo>
                <a:lnTo>
                  <a:pt x="6777070" y="54214"/>
                </a:lnTo>
                <a:lnTo>
                  <a:pt x="6786868" y="46101"/>
                </a:lnTo>
                <a:lnTo>
                  <a:pt x="6916907" y="52540"/>
                </a:lnTo>
                <a:lnTo>
                  <a:pt x="6946300" y="31550"/>
                </a:lnTo>
                <a:lnTo>
                  <a:pt x="6978492" y="20475"/>
                </a:lnTo>
                <a:lnTo>
                  <a:pt x="7004448" y="23952"/>
                </a:lnTo>
                <a:lnTo>
                  <a:pt x="7024044" y="14680"/>
                </a:lnTo>
                <a:lnTo>
                  <a:pt x="7053436" y="11718"/>
                </a:lnTo>
                <a:lnTo>
                  <a:pt x="7483890" y="10559"/>
                </a:lnTo>
                <a:lnTo>
                  <a:pt x="7493687" y="19316"/>
                </a:lnTo>
                <a:lnTo>
                  <a:pt x="7563288" y="33868"/>
                </a:lnTo>
                <a:cubicBezTo>
                  <a:pt x="7563288" y="33868"/>
                  <a:pt x="7653119" y="33352"/>
                  <a:pt x="7655919" y="32709"/>
                </a:cubicBezTo>
                <a:cubicBezTo>
                  <a:pt x="7658718" y="32065"/>
                  <a:pt x="7682385" y="31421"/>
                  <a:pt x="7684675" y="30906"/>
                </a:cubicBezTo>
                <a:cubicBezTo>
                  <a:pt x="7686965" y="30391"/>
                  <a:pt x="7691546" y="20475"/>
                  <a:pt x="7691546" y="20475"/>
                </a:cubicBezTo>
                <a:lnTo>
                  <a:pt x="7799191" y="21634"/>
                </a:lnTo>
                <a:lnTo>
                  <a:pt x="7820440" y="29747"/>
                </a:lnTo>
                <a:lnTo>
                  <a:pt x="7854413" y="43139"/>
                </a:lnTo>
                <a:lnTo>
                  <a:pt x="7884315" y="54729"/>
                </a:lnTo>
                <a:lnTo>
                  <a:pt x="7975801" y="54729"/>
                </a:lnTo>
                <a:cubicBezTo>
                  <a:pt x="7975801" y="54729"/>
                  <a:pt x="8019572" y="70439"/>
                  <a:pt x="8021862" y="70439"/>
                </a:cubicBezTo>
                <a:cubicBezTo>
                  <a:pt x="8024152" y="70439"/>
                  <a:pt x="8058125" y="77393"/>
                  <a:pt x="8058125" y="77393"/>
                </a:cubicBezTo>
                <a:lnTo>
                  <a:pt x="8090317" y="68121"/>
                </a:lnTo>
                <a:lnTo>
                  <a:pt x="8187020" y="61168"/>
                </a:lnTo>
                <a:lnTo>
                  <a:pt x="8262346" y="55888"/>
                </a:lnTo>
                <a:lnTo>
                  <a:pt x="8311842" y="41336"/>
                </a:lnTo>
                <a:lnTo>
                  <a:pt x="8397602" y="27944"/>
                </a:lnTo>
                <a:lnTo>
                  <a:pt x="8433866" y="13908"/>
                </a:lnTo>
                <a:lnTo>
                  <a:pt x="8599023" y="13264"/>
                </a:lnTo>
                <a:lnTo>
                  <a:pt x="8635796" y="37731"/>
                </a:lnTo>
                <a:lnTo>
                  <a:pt x="8678931" y="55244"/>
                </a:lnTo>
                <a:lnTo>
                  <a:pt x="8738224" y="54600"/>
                </a:lnTo>
                <a:lnTo>
                  <a:pt x="8762400" y="37731"/>
                </a:lnTo>
                <a:lnTo>
                  <a:pt x="8833146" y="38375"/>
                </a:lnTo>
                <a:lnTo>
                  <a:pt x="8844088" y="29618"/>
                </a:lnTo>
                <a:lnTo>
                  <a:pt x="8918906" y="24982"/>
                </a:lnTo>
                <a:lnTo>
                  <a:pt x="8969547" y="23823"/>
                </a:lnTo>
                <a:lnTo>
                  <a:pt x="9019044" y="20346"/>
                </a:lnTo>
                <a:close/>
              </a:path>
            </a:pathLst>
          </a:custGeom>
          <a:solidFill>
            <a:schemeClr val="bg2"/>
          </a:solidFill>
        </p:spPr>
        <p:txBody>
          <a:bodyPr wrap="square">
            <a:noAutofit/>
          </a:bodyPr>
          <a:lstStyle>
            <a:lvl1pPr marL="0" indent="0" algn="ctr">
              <a:buNone/>
              <a:defRPr sz="1400"/>
            </a:lvl1pPr>
          </a:lstStyle>
          <a:p>
            <a:r>
              <a:rPr lang="en-US"/>
              <a:t>Click icon to add picture</a:t>
            </a:r>
          </a:p>
        </p:txBody>
      </p:sp>
      <p:sp>
        <p:nvSpPr>
          <p:cNvPr id="36" name="Title 93">
            <a:extLst>
              <a:ext uri="{FF2B5EF4-FFF2-40B4-BE49-F238E27FC236}">
                <a16:creationId xmlns:a16="http://schemas.microsoft.com/office/drawing/2014/main" id="{074CFA01-0C22-90CA-7B82-F9F1AD777FDC}"/>
              </a:ext>
            </a:extLst>
          </p:cNvPr>
          <p:cNvSpPr>
            <a:spLocks noGrp="1"/>
          </p:cNvSpPr>
          <p:nvPr>
            <p:ph type="title"/>
          </p:nvPr>
        </p:nvSpPr>
        <p:spPr>
          <a:xfrm>
            <a:off x="495717" y="2728624"/>
            <a:ext cx="4370832" cy="1060704"/>
          </a:xfrm>
          <a:blipFill dpi="0" rotWithShape="1">
            <a:blip r:embed="rId5" cstate="email">
              <a:extLst>
                <a:ext uri="{28A0092B-C50C-407E-A947-70E740481C1C}">
                  <a14:useLocalDpi xmlns:a14="http://schemas.microsoft.com/office/drawing/2010/main"/>
                </a:ext>
              </a:extLst>
            </a:blip>
            <a:srcRect/>
            <a:stretch>
              <a:fillRect/>
            </a:stretch>
          </a:blipFill>
          <a:effectLst>
            <a:outerShdw blurRad="50800" dist="38100" dir="5400000" algn="ctr" rotWithShape="0">
              <a:schemeClr val="accent2">
                <a:lumMod val="50000"/>
                <a:alpha val="40000"/>
              </a:schemeClr>
            </a:outerShdw>
          </a:effectLst>
        </p:spPr>
        <p:txBody>
          <a:bodyPr/>
          <a:lstStyle>
            <a:lvl1pPr>
              <a:defRPr sz="3600"/>
            </a:lvl1pPr>
          </a:lstStyle>
          <a:p>
            <a:r>
              <a:rPr lang="en-US"/>
              <a:t>Click to edit Master title style</a:t>
            </a:r>
          </a:p>
        </p:txBody>
      </p:sp>
      <p:sp>
        <p:nvSpPr>
          <p:cNvPr id="37" name="Text Placeholder 98">
            <a:extLst>
              <a:ext uri="{FF2B5EF4-FFF2-40B4-BE49-F238E27FC236}">
                <a16:creationId xmlns:a16="http://schemas.microsoft.com/office/drawing/2014/main" id="{83088FC6-7135-2EE1-626C-2450B7C88371}"/>
              </a:ext>
            </a:extLst>
          </p:cNvPr>
          <p:cNvSpPr>
            <a:spLocks noGrp="1"/>
          </p:cNvSpPr>
          <p:nvPr>
            <p:ph type="body" sz="quarter" idx="13"/>
          </p:nvPr>
        </p:nvSpPr>
        <p:spPr>
          <a:xfrm>
            <a:off x="1138995" y="3541328"/>
            <a:ext cx="3020410" cy="572228"/>
          </a:xfrm>
          <a:blipFill dpi="0" rotWithShape="1">
            <a:blip r:embed="rId6" cstate="email">
              <a:extLst>
                <a:ext uri="{28A0092B-C50C-407E-A947-70E740481C1C}">
                  <a14:useLocalDpi xmlns:a14="http://schemas.microsoft.com/office/drawing/2010/main"/>
                </a:ext>
              </a:extLst>
            </a:blip>
            <a:srcRect/>
            <a:stretch>
              <a:fillRect/>
            </a:stretch>
          </a:blipFill>
          <a:effectLst/>
        </p:spPr>
        <p:txBody>
          <a:bodyPr tIns="0" bIns="91440" anchor="ctr">
            <a:noAutofit/>
          </a:bodyPr>
          <a:lstStyle>
            <a:lvl1pPr marL="0" indent="0" algn="ctr">
              <a:spcBef>
                <a:spcPts val="0"/>
              </a:spcBef>
              <a:buNone/>
              <a:defRPr sz="2000" i="1" spc="500" baseline="0"/>
            </a:lvl1pPr>
          </a:lstStyle>
          <a:p>
            <a:pPr lvl="0"/>
            <a:r>
              <a:rPr lang="en-US"/>
              <a:t>Click to edit Master text styles</a:t>
            </a:r>
          </a:p>
        </p:txBody>
      </p:sp>
      <p:sp>
        <p:nvSpPr>
          <p:cNvPr id="242" name="Text Placeholder 241">
            <a:extLst>
              <a:ext uri="{FF2B5EF4-FFF2-40B4-BE49-F238E27FC236}">
                <a16:creationId xmlns:a16="http://schemas.microsoft.com/office/drawing/2014/main" id="{B738E050-049B-36E3-E414-2D374DBC4641}"/>
              </a:ext>
            </a:extLst>
          </p:cNvPr>
          <p:cNvSpPr>
            <a:spLocks noGrp="1"/>
          </p:cNvSpPr>
          <p:nvPr>
            <p:ph type="body" sz="quarter" idx="14" hasCustomPrompt="1"/>
          </p:nvPr>
        </p:nvSpPr>
        <p:spPr>
          <a:xfrm>
            <a:off x="9495252" y="1524985"/>
            <a:ext cx="2279711" cy="5333014"/>
          </a:xfrm>
          <a:custGeom>
            <a:avLst/>
            <a:gdLst>
              <a:gd name="connsiteX0" fmla="*/ 178169 w 2279711"/>
              <a:gd name="connsiteY0" fmla="*/ 5313059 h 5333014"/>
              <a:gd name="connsiteX1" fmla="*/ 219901 w 2279711"/>
              <a:gd name="connsiteY1" fmla="*/ 5315955 h 5333014"/>
              <a:gd name="connsiteX2" fmla="*/ 299833 w 2279711"/>
              <a:gd name="connsiteY2" fmla="*/ 5330059 h 5333014"/>
              <a:gd name="connsiteX3" fmla="*/ 309699 w 2279711"/>
              <a:gd name="connsiteY3" fmla="*/ 5333014 h 5333014"/>
              <a:gd name="connsiteX4" fmla="*/ 137863 w 2279711"/>
              <a:gd name="connsiteY4" fmla="*/ 5333014 h 5333014"/>
              <a:gd name="connsiteX5" fmla="*/ 132343 w 2279711"/>
              <a:gd name="connsiteY5" fmla="*/ 5326456 h 5333014"/>
              <a:gd name="connsiteX6" fmla="*/ 140130 w 2279711"/>
              <a:gd name="connsiteY6" fmla="*/ 5316990 h 5333014"/>
              <a:gd name="connsiteX7" fmla="*/ 178169 w 2279711"/>
              <a:gd name="connsiteY7" fmla="*/ 5313059 h 5333014"/>
              <a:gd name="connsiteX8" fmla="*/ 917811 w 2279711"/>
              <a:gd name="connsiteY8" fmla="*/ 5297682 h 5333014"/>
              <a:gd name="connsiteX9" fmla="*/ 994652 w 2279711"/>
              <a:gd name="connsiteY9" fmla="*/ 5310134 h 5333014"/>
              <a:gd name="connsiteX10" fmla="*/ 1035410 w 2279711"/>
              <a:gd name="connsiteY10" fmla="*/ 5329322 h 5333014"/>
              <a:gd name="connsiteX11" fmla="*/ 1040563 w 2279711"/>
              <a:gd name="connsiteY11" fmla="*/ 5333014 h 5333014"/>
              <a:gd name="connsiteX12" fmla="*/ 950485 w 2279711"/>
              <a:gd name="connsiteY12" fmla="*/ 5333014 h 5333014"/>
              <a:gd name="connsiteX13" fmla="*/ 932107 w 2279711"/>
              <a:gd name="connsiteY13" fmla="*/ 5329753 h 5333014"/>
              <a:gd name="connsiteX14" fmla="*/ 882335 w 2279711"/>
              <a:gd name="connsiteY14" fmla="*/ 5329730 h 5333014"/>
              <a:gd name="connsiteX15" fmla="*/ 862184 w 2279711"/>
              <a:gd name="connsiteY15" fmla="*/ 5333014 h 5333014"/>
              <a:gd name="connsiteX16" fmla="*/ 773986 w 2279711"/>
              <a:gd name="connsiteY16" fmla="*/ 5333014 h 5333014"/>
              <a:gd name="connsiteX17" fmla="*/ 796126 w 2279711"/>
              <a:gd name="connsiteY17" fmla="*/ 5320225 h 5333014"/>
              <a:gd name="connsiteX18" fmla="*/ 840441 w 2279711"/>
              <a:gd name="connsiteY18" fmla="*/ 5304917 h 5333014"/>
              <a:gd name="connsiteX19" fmla="*/ 917811 w 2279711"/>
              <a:gd name="connsiteY19" fmla="*/ 5297682 h 5333014"/>
              <a:gd name="connsiteX20" fmla="*/ 1182713 w 2279711"/>
              <a:gd name="connsiteY20" fmla="*/ 5279841 h 5333014"/>
              <a:gd name="connsiteX21" fmla="*/ 1305522 w 2279711"/>
              <a:gd name="connsiteY21" fmla="*/ 5312051 h 5333014"/>
              <a:gd name="connsiteX22" fmla="*/ 1307323 w 2279711"/>
              <a:gd name="connsiteY22" fmla="*/ 5325737 h 5333014"/>
              <a:gd name="connsiteX23" fmla="*/ 1267393 w 2279711"/>
              <a:gd name="connsiteY23" fmla="*/ 5333014 h 5333014"/>
              <a:gd name="connsiteX24" fmla="*/ 1265142 w 2279711"/>
              <a:gd name="connsiteY24" fmla="*/ 5333014 h 5333014"/>
              <a:gd name="connsiteX25" fmla="*/ 1224443 w 2279711"/>
              <a:gd name="connsiteY25" fmla="*/ 5327118 h 5333014"/>
              <a:gd name="connsiteX26" fmla="*/ 1169899 w 2279711"/>
              <a:gd name="connsiteY26" fmla="*/ 5289669 h 5333014"/>
              <a:gd name="connsiteX27" fmla="*/ 1182713 w 2279711"/>
              <a:gd name="connsiteY27" fmla="*/ 5279841 h 5333014"/>
              <a:gd name="connsiteX28" fmla="*/ 971779 w 2279711"/>
              <a:gd name="connsiteY28" fmla="*/ 5261836 h 5333014"/>
              <a:gd name="connsiteX29" fmla="*/ 1050441 w 2279711"/>
              <a:gd name="connsiteY29" fmla="*/ 5307213 h 5333014"/>
              <a:gd name="connsiteX30" fmla="*/ 1084763 w 2279711"/>
              <a:gd name="connsiteY30" fmla="*/ 5333014 h 5333014"/>
              <a:gd name="connsiteX31" fmla="*/ 1052290 w 2279711"/>
              <a:gd name="connsiteY31" fmla="*/ 5333014 h 5333014"/>
              <a:gd name="connsiteX32" fmla="*/ 1024562 w 2279711"/>
              <a:gd name="connsiteY32" fmla="*/ 5312139 h 5333014"/>
              <a:gd name="connsiteX33" fmla="*/ 970313 w 2279711"/>
              <a:gd name="connsiteY33" fmla="*/ 5273650 h 5333014"/>
              <a:gd name="connsiteX34" fmla="*/ 971779 w 2279711"/>
              <a:gd name="connsiteY34" fmla="*/ 5261836 h 5333014"/>
              <a:gd name="connsiteX35" fmla="*/ 1276522 w 2279711"/>
              <a:gd name="connsiteY35" fmla="*/ 5258439 h 5333014"/>
              <a:gd name="connsiteX36" fmla="*/ 1284555 w 2279711"/>
              <a:gd name="connsiteY36" fmla="*/ 5259304 h 5333014"/>
              <a:gd name="connsiteX37" fmla="*/ 1357370 w 2279711"/>
              <a:gd name="connsiteY37" fmla="*/ 5282563 h 5333014"/>
              <a:gd name="connsiteX38" fmla="*/ 1359574 w 2279711"/>
              <a:gd name="connsiteY38" fmla="*/ 5296423 h 5333014"/>
              <a:gd name="connsiteX39" fmla="*/ 1271592 w 2279711"/>
              <a:gd name="connsiteY39" fmla="*/ 5265000 h 5333014"/>
              <a:gd name="connsiteX40" fmla="*/ 1276522 w 2279711"/>
              <a:gd name="connsiteY40" fmla="*/ 5258439 h 5333014"/>
              <a:gd name="connsiteX41" fmla="*/ 1052514 w 2279711"/>
              <a:gd name="connsiteY41" fmla="*/ 5249253 h 5333014"/>
              <a:gd name="connsiteX42" fmla="*/ 1164467 w 2279711"/>
              <a:gd name="connsiteY42" fmla="*/ 5330879 h 5333014"/>
              <a:gd name="connsiteX43" fmla="*/ 1176498 w 2279711"/>
              <a:gd name="connsiteY43" fmla="*/ 5333014 h 5333014"/>
              <a:gd name="connsiteX44" fmla="*/ 1116748 w 2279711"/>
              <a:gd name="connsiteY44" fmla="*/ 5333014 h 5333014"/>
              <a:gd name="connsiteX45" fmla="*/ 1100771 w 2279711"/>
              <a:gd name="connsiteY45" fmla="*/ 5321808 h 5333014"/>
              <a:gd name="connsiteX46" fmla="*/ 1044695 w 2279711"/>
              <a:gd name="connsiteY46" fmla="*/ 5260260 h 5333014"/>
              <a:gd name="connsiteX47" fmla="*/ 1052514 w 2279711"/>
              <a:gd name="connsiteY47" fmla="*/ 5249253 h 5333014"/>
              <a:gd name="connsiteX48" fmla="*/ 1337482 w 2279711"/>
              <a:gd name="connsiteY48" fmla="*/ 5221173 h 5333014"/>
              <a:gd name="connsiteX49" fmla="*/ 1347284 w 2279711"/>
              <a:gd name="connsiteY49" fmla="*/ 5223946 h 5333014"/>
              <a:gd name="connsiteX50" fmla="*/ 1374506 w 2279711"/>
              <a:gd name="connsiteY50" fmla="*/ 5254252 h 5333014"/>
              <a:gd name="connsiteX51" fmla="*/ 1365414 w 2279711"/>
              <a:gd name="connsiteY51" fmla="*/ 5263758 h 5333014"/>
              <a:gd name="connsiteX52" fmla="*/ 1332137 w 2279711"/>
              <a:gd name="connsiteY52" fmla="*/ 5245932 h 5333014"/>
              <a:gd name="connsiteX53" fmla="*/ 1337482 w 2279711"/>
              <a:gd name="connsiteY53" fmla="*/ 5221173 h 5333014"/>
              <a:gd name="connsiteX54" fmla="*/ 1369204 w 2279711"/>
              <a:gd name="connsiteY54" fmla="*/ 5185153 h 5333014"/>
              <a:gd name="connsiteX55" fmla="*/ 1379259 w 2279711"/>
              <a:gd name="connsiteY55" fmla="*/ 5188349 h 5333014"/>
              <a:gd name="connsiteX56" fmla="*/ 1397782 w 2279711"/>
              <a:gd name="connsiteY56" fmla="*/ 5208234 h 5333014"/>
              <a:gd name="connsiteX57" fmla="*/ 1386099 w 2279711"/>
              <a:gd name="connsiteY57" fmla="*/ 5228832 h 5333014"/>
              <a:gd name="connsiteX58" fmla="*/ 1362773 w 2279711"/>
              <a:gd name="connsiteY58" fmla="*/ 5194452 h 5333014"/>
              <a:gd name="connsiteX59" fmla="*/ 1369204 w 2279711"/>
              <a:gd name="connsiteY59" fmla="*/ 5185153 h 5333014"/>
              <a:gd name="connsiteX60" fmla="*/ 233676 w 2279711"/>
              <a:gd name="connsiteY60" fmla="*/ 5162238 h 5333014"/>
              <a:gd name="connsiteX61" fmla="*/ 458692 w 2279711"/>
              <a:gd name="connsiteY61" fmla="*/ 5194696 h 5333014"/>
              <a:gd name="connsiteX62" fmla="*/ 617154 w 2279711"/>
              <a:gd name="connsiteY62" fmla="*/ 5303464 h 5333014"/>
              <a:gd name="connsiteX63" fmla="*/ 631623 w 2279711"/>
              <a:gd name="connsiteY63" fmla="*/ 5333014 h 5333014"/>
              <a:gd name="connsiteX64" fmla="*/ 598601 w 2279711"/>
              <a:gd name="connsiteY64" fmla="*/ 5333014 h 5333014"/>
              <a:gd name="connsiteX65" fmla="*/ 582030 w 2279711"/>
              <a:gd name="connsiteY65" fmla="*/ 5304599 h 5333014"/>
              <a:gd name="connsiteX66" fmla="*/ 554760 w 2279711"/>
              <a:gd name="connsiteY66" fmla="*/ 5274310 h 5333014"/>
              <a:gd name="connsiteX67" fmla="*/ 289762 w 2279711"/>
              <a:gd name="connsiteY67" fmla="*/ 5202078 h 5333014"/>
              <a:gd name="connsiteX68" fmla="*/ 194474 w 2279711"/>
              <a:gd name="connsiteY68" fmla="*/ 5195070 h 5333014"/>
              <a:gd name="connsiteX69" fmla="*/ 101712 w 2279711"/>
              <a:gd name="connsiteY69" fmla="*/ 5209415 h 5333014"/>
              <a:gd name="connsiteX70" fmla="*/ 49106 w 2279711"/>
              <a:gd name="connsiteY70" fmla="*/ 5269196 h 5333014"/>
              <a:gd name="connsiteX71" fmla="*/ 27677 w 2279711"/>
              <a:gd name="connsiteY71" fmla="*/ 5333014 h 5333014"/>
              <a:gd name="connsiteX72" fmla="*/ 0 w 2279711"/>
              <a:gd name="connsiteY72" fmla="*/ 5333014 h 5333014"/>
              <a:gd name="connsiteX73" fmla="*/ 539 w 2279711"/>
              <a:gd name="connsiteY73" fmla="*/ 5331065 h 5333014"/>
              <a:gd name="connsiteX74" fmla="*/ 12961 w 2279711"/>
              <a:gd name="connsiteY74" fmla="*/ 5286025 h 5333014"/>
              <a:gd name="connsiteX75" fmla="*/ 8539 w 2279711"/>
              <a:gd name="connsiteY75" fmla="*/ 5233182 h 5333014"/>
              <a:gd name="connsiteX76" fmla="*/ 161781 w 2279711"/>
              <a:gd name="connsiteY76" fmla="*/ 5164067 h 5333014"/>
              <a:gd name="connsiteX77" fmla="*/ 233676 w 2279711"/>
              <a:gd name="connsiteY77" fmla="*/ 5162238 h 5333014"/>
              <a:gd name="connsiteX78" fmla="*/ 1395780 w 2279711"/>
              <a:gd name="connsiteY78" fmla="*/ 5146378 h 5333014"/>
              <a:gd name="connsiteX79" fmla="*/ 1422727 w 2279711"/>
              <a:gd name="connsiteY79" fmla="*/ 5196898 h 5333014"/>
              <a:gd name="connsiteX80" fmla="*/ 1412591 w 2279711"/>
              <a:gd name="connsiteY80" fmla="*/ 5198781 h 5333014"/>
              <a:gd name="connsiteX81" fmla="*/ 1399179 w 2279711"/>
              <a:gd name="connsiteY81" fmla="*/ 5178691 h 5333014"/>
              <a:gd name="connsiteX82" fmla="*/ 1386775 w 2279711"/>
              <a:gd name="connsiteY82" fmla="*/ 5154008 h 5333014"/>
              <a:gd name="connsiteX83" fmla="*/ 1395780 w 2279711"/>
              <a:gd name="connsiteY83" fmla="*/ 5146378 h 5333014"/>
              <a:gd name="connsiteX84" fmla="*/ 533084 w 2279711"/>
              <a:gd name="connsiteY84" fmla="*/ 4853923 h 5333014"/>
              <a:gd name="connsiteX85" fmla="*/ 548524 w 2279711"/>
              <a:gd name="connsiteY85" fmla="*/ 4856133 h 5333014"/>
              <a:gd name="connsiteX86" fmla="*/ 599146 w 2279711"/>
              <a:gd name="connsiteY86" fmla="*/ 4903865 h 5333014"/>
              <a:gd name="connsiteX87" fmla="*/ 591098 w 2279711"/>
              <a:gd name="connsiteY87" fmla="*/ 4915970 h 5333014"/>
              <a:gd name="connsiteX88" fmla="*/ 562183 w 2279711"/>
              <a:gd name="connsiteY88" fmla="*/ 4905274 h 5333014"/>
              <a:gd name="connsiteX89" fmla="*/ 528201 w 2279711"/>
              <a:gd name="connsiteY89" fmla="*/ 4868967 h 5333014"/>
              <a:gd name="connsiteX90" fmla="*/ 533084 w 2279711"/>
              <a:gd name="connsiteY90" fmla="*/ 4853923 h 5333014"/>
              <a:gd name="connsiteX91" fmla="*/ 451440 w 2279711"/>
              <a:gd name="connsiteY91" fmla="*/ 4842495 h 5333014"/>
              <a:gd name="connsiteX92" fmla="*/ 460901 w 2279711"/>
              <a:gd name="connsiteY92" fmla="*/ 4844001 h 5333014"/>
              <a:gd name="connsiteX93" fmla="*/ 493586 w 2279711"/>
              <a:gd name="connsiteY93" fmla="*/ 4881667 h 5333014"/>
              <a:gd name="connsiteX94" fmla="*/ 539502 w 2279711"/>
              <a:gd name="connsiteY94" fmla="*/ 4929778 h 5333014"/>
              <a:gd name="connsiteX95" fmla="*/ 532809 w 2279711"/>
              <a:gd name="connsiteY95" fmla="*/ 4939832 h 5333014"/>
              <a:gd name="connsiteX96" fmla="*/ 482887 w 2279711"/>
              <a:gd name="connsiteY96" fmla="*/ 4905556 h 5333014"/>
              <a:gd name="connsiteX97" fmla="*/ 456819 w 2279711"/>
              <a:gd name="connsiteY97" fmla="*/ 4873113 h 5333014"/>
              <a:gd name="connsiteX98" fmla="*/ 446034 w 2279711"/>
              <a:gd name="connsiteY98" fmla="*/ 4850797 h 5333014"/>
              <a:gd name="connsiteX99" fmla="*/ 451440 w 2279711"/>
              <a:gd name="connsiteY99" fmla="*/ 4842495 h 5333014"/>
              <a:gd name="connsiteX100" fmla="*/ 1631327 w 2279711"/>
              <a:gd name="connsiteY100" fmla="*/ 4669909 h 5333014"/>
              <a:gd name="connsiteX101" fmla="*/ 1638638 w 2279711"/>
              <a:gd name="connsiteY101" fmla="*/ 4673785 h 5333014"/>
              <a:gd name="connsiteX102" fmla="*/ 1606270 w 2279711"/>
              <a:gd name="connsiteY102" fmla="*/ 4725959 h 5333014"/>
              <a:gd name="connsiteX103" fmla="*/ 1505165 w 2279711"/>
              <a:gd name="connsiteY103" fmla="*/ 4765469 h 5333014"/>
              <a:gd name="connsiteX104" fmla="*/ 1503510 w 2279711"/>
              <a:gd name="connsiteY104" fmla="*/ 4752562 h 5333014"/>
              <a:gd name="connsiteX105" fmla="*/ 1578890 w 2279711"/>
              <a:gd name="connsiteY105" fmla="*/ 4717833 h 5333014"/>
              <a:gd name="connsiteX106" fmla="*/ 1625559 w 2279711"/>
              <a:gd name="connsiteY106" fmla="*/ 4675844 h 5333014"/>
              <a:gd name="connsiteX107" fmla="*/ 1631327 w 2279711"/>
              <a:gd name="connsiteY107" fmla="*/ 4669909 h 5333014"/>
              <a:gd name="connsiteX108" fmla="*/ 401316 w 2279711"/>
              <a:gd name="connsiteY108" fmla="*/ 4664576 h 5333014"/>
              <a:gd name="connsiteX109" fmla="*/ 405808 w 2279711"/>
              <a:gd name="connsiteY109" fmla="*/ 4668053 h 5333014"/>
              <a:gd name="connsiteX110" fmla="*/ 408168 w 2279711"/>
              <a:gd name="connsiteY110" fmla="*/ 4701116 h 5333014"/>
              <a:gd name="connsiteX111" fmla="*/ 417843 w 2279711"/>
              <a:gd name="connsiteY111" fmla="*/ 4749510 h 5333014"/>
              <a:gd name="connsiteX112" fmla="*/ 444787 w 2279711"/>
              <a:gd name="connsiteY112" fmla="*/ 4798355 h 5333014"/>
              <a:gd name="connsiteX113" fmla="*/ 439973 w 2279711"/>
              <a:gd name="connsiteY113" fmla="*/ 4811844 h 5333014"/>
              <a:gd name="connsiteX114" fmla="*/ 398709 w 2279711"/>
              <a:gd name="connsiteY114" fmla="*/ 4769072 h 5333014"/>
              <a:gd name="connsiteX115" fmla="*/ 386427 w 2279711"/>
              <a:gd name="connsiteY115" fmla="*/ 4706645 h 5333014"/>
              <a:gd name="connsiteX116" fmla="*/ 396307 w 2279711"/>
              <a:gd name="connsiteY116" fmla="*/ 4667337 h 5333014"/>
              <a:gd name="connsiteX117" fmla="*/ 401316 w 2279711"/>
              <a:gd name="connsiteY117" fmla="*/ 4664576 h 5333014"/>
              <a:gd name="connsiteX118" fmla="*/ 715735 w 2279711"/>
              <a:gd name="connsiteY118" fmla="*/ 4635835 h 5333014"/>
              <a:gd name="connsiteX119" fmla="*/ 767970 w 2279711"/>
              <a:gd name="connsiteY119" fmla="*/ 4674210 h 5333014"/>
              <a:gd name="connsiteX120" fmla="*/ 756798 w 2279711"/>
              <a:gd name="connsiteY120" fmla="*/ 4680195 h 5333014"/>
              <a:gd name="connsiteX121" fmla="*/ 735074 w 2279711"/>
              <a:gd name="connsiteY121" fmla="*/ 4667791 h 5333014"/>
              <a:gd name="connsiteX122" fmla="*/ 716583 w 2279711"/>
              <a:gd name="connsiteY122" fmla="*/ 4653421 h 5333014"/>
              <a:gd name="connsiteX123" fmla="*/ 715735 w 2279711"/>
              <a:gd name="connsiteY123" fmla="*/ 4635835 h 5333014"/>
              <a:gd name="connsiteX124" fmla="*/ 1634204 w 2279711"/>
              <a:gd name="connsiteY124" fmla="*/ 4587983 h 5333014"/>
              <a:gd name="connsiteX125" fmla="*/ 1644769 w 2279711"/>
              <a:gd name="connsiteY125" fmla="*/ 4592922 h 5333014"/>
              <a:gd name="connsiteX126" fmla="*/ 1610940 w 2279711"/>
              <a:gd name="connsiteY126" fmla="*/ 4665283 h 5333014"/>
              <a:gd name="connsiteX127" fmla="*/ 1510794 w 2279711"/>
              <a:gd name="connsiteY127" fmla="*/ 4715968 h 5333014"/>
              <a:gd name="connsiteX128" fmla="*/ 1507697 w 2279711"/>
              <a:gd name="connsiteY128" fmla="*/ 4703639 h 5333014"/>
              <a:gd name="connsiteX129" fmla="*/ 1542772 w 2279711"/>
              <a:gd name="connsiteY129" fmla="*/ 4683720 h 5333014"/>
              <a:gd name="connsiteX130" fmla="*/ 1581190 w 2279711"/>
              <a:gd name="connsiteY130" fmla="*/ 4657100 h 5333014"/>
              <a:gd name="connsiteX131" fmla="*/ 1626376 w 2279711"/>
              <a:gd name="connsiteY131" fmla="*/ 4596775 h 5333014"/>
              <a:gd name="connsiteX132" fmla="*/ 1634204 w 2279711"/>
              <a:gd name="connsiteY132" fmla="*/ 4587983 h 5333014"/>
              <a:gd name="connsiteX133" fmla="*/ 1599031 w 2279711"/>
              <a:gd name="connsiteY133" fmla="*/ 4550750 h 5333014"/>
              <a:gd name="connsiteX134" fmla="*/ 1605759 w 2279711"/>
              <a:gd name="connsiteY134" fmla="*/ 4553268 h 5333014"/>
              <a:gd name="connsiteX135" fmla="*/ 1594554 w 2279711"/>
              <a:gd name="connsiteY135" fmla="*/ 4600144 h 5333014"/>
              <a:gd name="connsiteX136" fmla="*/ 1572505 w 2279711"/>
              <a:gd name="connsiteY136" fmla="*/ 4622047 h 5333014"/>
              <a:gd name="connsiteX137" fmla="*/ 1556397 w 2279711"/>
              <a:gd name="connsiteY137" fmla="*/ 4631184 h 5333014"/>
              <a:gd name="connsiteX138" fmla="*/ 1540424 w 2279711"/>
              <a:gd name="connsiteY138" fmla="*/ 4626024 h 5333014"/>
              <a:gd name="connsiteX139" fmla="*/ 1556581 w 2279711"/>
              <a:gd name="connsiteY139" fmla="*/ 4601121 h 5333014"/>
              <a:gd name="connsiteX140" fmla="*/ 1593805 w 2279711"/>
              <a:gd name="connsiteY140" fmla="*/ 4556048 h 5333014"/>
              <a:gd name="connsiteX141" fmla="*/ 1599031 w 2279711"/>
              <a:gd name="connsiteY141" fmla="*/ 4550750 h 5333014"/>
              <a:gd name="connsiteX142" fmla="*/ 485006 w 2279711"/>
              <a:gd name="connsiteY142" fmla="*/ 4507978 h 5333014"/>
              <a:gd name="connsiteX143" fmla="*/ 455438 w 2279711"/>
              <a:gd name="connsiteY143" fmla="*/ 4508442 h 5333014"/>
              <a:gd name="connsiteX144" fmla="*/ 402728 w 2279711"/>
              <a:gd name="connsiteY144" fmla="*/ 4589709 h 5333014"/>
              <a:gd name="connsiteX145" fmla="*/ 500204 w 2279711"/>
              <a:gd name="connsiteY145" fmla="*/ 4938321 h 5333014"/>
              <a:gd name="connsiteX146" fmla="*/ 666361 w 2279711"/>
              <a:gd name="connsiteY146" fmla="*/ 5068255 h 5333014"/>
              <a:gd name="connsiteX147" fmla="*/ 566609 w 2279711"/>
              <a:gd name="connsiteY147" fmla="*/ 4961468 h 5333014"/>
              <a:gd name="connsiteX148" fmla="*/ 571225 w 2279711"/>
              <a:gd name="connsiteY148" fmla="*/ 4952917 h 5333014"/>
              <a:gd name="connsiteX149" fmla="*/ 680093 w 2279711"/>
              <a:gd name="connsiteY149" fmla="*/ 5043989 h 5333014"/>
              <a:gd name="connsiteX150" fmla="*/ 726541 w 2279711"/>
              <a:gd name="connsiteY150" fmla="*/ 5109311 h 5333014"/>
              <a:gd name="connsiteX151" fmla="*/ 691081 w 2279711"/>
              <a:gd name="connsiteY151" fmla="*/ 5019984 h 5333014"/>
              <a:gd name="connsiteX152" fmla="*/ 644287 w 2279711"/>
              <a:gd name="connsiteY152" fmla="*/ 4955471 h 5333014"/>
              <a:gd name="connsiteX153" fmla="*/ 622673 w 2279711"/>
              <a:gd name="connsiteY153" fmla="*/ 4933307 h 5333014"/>
              <a:gd name="connsiteX154" fmla="*/ 631128 w 2279711"/>
              <a:gd name="connsiteY154" fmla="*/ 4924724 h 5333014"/>
              <a:gd name="connsiteX155" fmla="*/ 700388 w 2279711"/>
              <a:gd name="connsiteY155" fmla="*/ 4989281 h 5333014"/>
              <a:gd name="connsiteX156" fmla="*/ 731382 w 2279711"/>
              <a:gd name="connsiteY156" fmla="*/ 5046556 h 5333014"/>
              <a:gd name="connsiteX157" fmla="*/ 741448 w 2279711"/>
              <a:gd name="connsiteY157" fmla="*/ 5075024 h 5333014"/>
              <a:gd name="connsiteX158" fmla="*/ 737536 w 2279711"/>
              <a:gd name="connsiteY158" fmla="*/ 5053973 h 5333014"/>
              <a:gd name="connsiteX159" fmla="*/ 719138 w 2279711"/>
              <a:gd name="connsiteY159" fmla="*/ 4999694 h 5333014"/>
              <a:gd name="connsiteX160" fmla="*/ 712857 w 2279711"/>
              <a:gd name="connsiteY160" fmla="*/ 4976915 h 5333014"/>
              <a:gd name="connsiteX161" fmla="*/ 724862 w 2279711"/>
              <a:gd name="connsiteY161" fmla="*/ 4963392 h 5333014"/>
              <a:gd name="connsiteX162" fmla="*/ 755195 w 2279711"/>
              <a:gd name="connsiteY162" fmla="*/ 5027800 h 5333014"/>
              <a:gd name="connsiteX163" fmla="*/ 756265 w 2279711"/>
              <a:gd name="connsiteY163" fmla="*/ 5030889 h 5333014"/>
              <a:gd name="connsiteX164" fmla="*/ 754253 w 2279711"/>
              <a:gd name="connsiteY164" fmla="*/ 5000366 h 5333014"/>
              <a:gd name="connsiteX165" fmla="*/ 717249 w 2279711"/>
              <a:gd name="connsiteY165" fmla="*/ 4888372 h 5333014"/>
              <a:gd name="connsiteX166" fmla="*/ 612354 w 2279711"/>
              <a:gd name="connsiteY166" fmla="*/ 4777949 h 5333014"/>
              <a:gd name="connsiteX167" fmla="*/ 570352 w 2279711"/>
              <a:gd name="connsiteY167" fmla="*/ 4709507 h 5333014"/>
              <a:gd name="connsiteX168" fmla="*/ 578408 w 2279711"/>
              <a:gd name="connsiteY168" fmla="*/ 4707451 h 5333014"/>
              <a:gd name="connsiteX169" fmla="*/ 793930 w 2279711"/>
              <a:gd name="connsiteY169" fmla="*/ 4996530 h 5333014"/>
              <a:gd name="connsiteX170" fmla="*/ 816303 w 2279711"/>
              <a:gd name="connsiteY170" fmla="*/ 4940319 h 5333014"/>
              <a:gd name="connsiteX171" fmla="*/ 815176 w 2279711"/>
              <a:gd name="connsiteY171" fmla="*/ 4937923 h 5333014"/>
              <a:gd name="connsiteX172" fmla="*/ 823706 w 2279711"/>
              <a:gd name="connsiteY172" fmla="*/ 4909040 h 5333014"/>
              <a:gd name="connsiteX173" fmla="*/ 814665 w 2279711"/>
              <a:gd name="connsiteY173" fmla="*/ 4858047 h 5333014"/>
              <a:gd name="connsiteX174" fmla="*/ 786638 w 2279711"/>
              <a:gd name="connsiteY174" fmla="*/ 4787689 h 5333014"/>
              <a:gd name="connsiteX175" fmla="*/ 798764 w 2279711"/>
              <a:gd name="connsiteY175" fmla="*/ 4782830 h 5333014"/>
              <a:gd name="connsiteX176" fmla="*/ 843346 w 2279711"/>
              <a:gd name="connsiteY176" fmla="*/ 4866490 h 5333014"/>
              <a:gd name="connsiteX177" fmla="*/ 830563 w 2279711"/>
              <a:gd name="connsiteY177" fmla="*/ 4792368 h 5333014"/>
              <a:gd name="connsiteX178" fmla="*/ 808100 w 2279711"/>
              <a:gd name="connsiteY178" fmla="*/ 4749268 h 5333014"/>
              <a:gd name="connsiteX179" fmla="*/ 775725 w 2279711"/>
              <a:gd name="connsiteY179" fmla="*/ 4698579 h 5333014"/>
              <a:gd name="connsiteX180" fmla="*/ 782884 w 2279711"/>
              <a:gd name="connsiteY180" fmla="*/ 4693028 h 5333014"/>
              <a:gd name="connsiteX181" fmla="*/ 858397 w 2279711"/>
              <a:gd name="connsiteY181" fmla="*/ 4829633 h 5333014"/>
              <a:gd name="connsiteX182" fmla="*/ 760231 w 2279711"/>
              <a:gd name="connsiteY182" fmla="*/ 4628558 h 5333014"/>
              <a:gd name="connsiteX183" fmla="*/ 610478 w 2279711"/>
              <a:gd name="connsiteY183" fmla="*/ 4549179 h 5333014"/>
              <a:gd name="connsiteX184" fmla="*/ 485006 w 2279711"/>
              <a:gd name="connsiteY184" fmla="*/ 4507978 h 5333014"/>
              <a:gd name="connsiteX185" fmla="*/ 1471292 w 2279711"/>
              <a:gd name="connsiteY185" fmla="*/ 4427085 h 5333014"/>
              <a:gd name="connsiteX186" fmla="*/ 1418372 w 2279711"/>
              <a:gd name="connsiteY186" fmla="*/ 4427109 h 5333014"/>
              <a:gd name="connsiteX187" fmla="*/ 1315931 w 2279711"/>
              <a:gd name="connsiteY187" fmla="*/ 4444578 h 5333014"/>
              <a:gd name="connsiteX188" fmla="*/ 1212454 w 2279711"/>
              <a:gd name="connsiteY188" fmla="*/ 4479008 h 5333014"/>
              <a:gd name="connsiteX189" fmla="*/ 1115170 w 2279711"/>
              <a:gd name="connsiteY189" fmla="*/ 4534744 h 5333014"/>
              <a:gd name="connsiteX190" fmla="*/ 1051042 w 2279711"/>
              <a:gd name="connsiteY190" fmla="*/ 4599643 h 5333014"/>
              <a:gd name="connsiteX191" fmla="*/ 1048879 w 2279711"/>
              <a:gd name="connsiteY191" fmla="*/ 4604699 h 5333014"/>
              <a:gd name="connsiteX192" fmla="*/ 1049720 w 2279711"/>
              <a:gd name="connsiteY192" fmla="*/ 4607211 h 5333014"/>
              <a:gd name="connsiteX193" fmla="*/ 1174523 w 2279711"/>
              <a:gd name="connsiteY193" fmla="*/ 4550330 h 5333014"/>
              <a:gd name="connsiteX194" fmla="*/ 1178315 w 2279711"/>
              <a:gd name="connsiteY194" fmla="*/ 4562717 h 5333014"/>
              <a:gd name="connsiteX195" fmla="*/ 1108941 w 2279711"/>
              <a:gd name="connsiteY195" fmla="*/ 4595710 h 5333014"/>
              <a:gd name="connsiteX196" fmla="*/ 1070029 w 2279711"/>
              <a:gd name="connsiteY196" fmla="*/ 4620685 h 5333014"/>
              <a:gd name="connsiteX197" fmla="*/ 1042172 w 2279711"/>
              <a:gd name="connsiteY197" fmla="*/ 4637711 h 5333014"/>
              <a:gd name="connsiteX198" fmla="*/ 1033486 w 2279711"/>
              <a:gd name="connsiteY198" fmla="*/ 4645715 h 5333014"/>
              <a:gd name="connsiteX199" fmla="*/ 1025239 w 2279711"/>
              <a:gd name="connsiteY199" fmla="*/ 4667783 h 5333014"/>
              <a:gd name="connsiteX200" fmla="*/ 1063113 w 2279711"/>
              <a:gd name="connsiteY200" fmla="*/ 4643559 h 5333014"/>
              <a:gd name="connsiteX201" fmla="*/ 1100640 w 2279711"/>
              <a:gd name="connsiteY201" fmla="*/ 4623495 h 5333014"/>
              <a:gd name="connsiteX202" fmla="*/ 1112545 w 2279711"/>
              <a:gd name="connsiteY202" fmla="*/ 4633133 h 5333014"/>
              <a:gd name="connsiteX203" fmla="*/ 1088590 w 2279711"/>
              <a:gd name="connsiteY203" fmla="*/ 4654460 h 5333014"/>
              <a:gd name="connsiteX204" fmla="*/ 1046821 w 2279711"/>
              <a:gd name="connsiteY204" fmla="*/ 4682758 h 5333014"/>
              <a:gd name="connsiteX205" fmla="*/ 1018506 w 2279711"/>
              <a:gd name="connsiteY205" fmla="*/ 4707003 h 5333014"/>
              <a:gd name="connsiteX206" fmla="*/ 1005491 w 2279711"/>
              <a:gd name="connsiteY206" fmla="*/ 4720093 h 5333014"/>
              <a:gd name="connsiteX207" fmla="*/ 996467 w 2279711"/>
              <a:gd name="connsiteY207" fmla="*/ 4743981 h 5333014"/>
              <a:gd name="connsiteX208" fmla="*/ 1202497 w 2279711"/>
              <a:gd name="connsiteY208" fmla="*/ 4628082 h 5333014"/>
              <a:gd name="connsiteX209" fmla="*/ 1449035 w 2279711"/>
              <a:gd name="connsiteY209" fmla="*/ 4593622 h 5333014"/>
              <a:gd name="connsiteX210" fmla="*/ 1447716 w 2279711"/>
              <a:gd name="connsiteY210" fmla="*/ 4609563 h 5333014"/>
              <a:gd name="connsiteX211" fmla="*/ 1188053 w 2279711"/>
              <a:gd name="connsiteY211" fmla="*/ 4666874 h 5333014"/>
              <a:gd name="connsiteX212" fmla="*/ 1034389 w 2279711"/>
              <a:gd name="connsiteY212" fmla="*/ 4755422 h 5333014"/>
              <a:gd name="connsiteX213" fmla="*/ 1011677 w 2279711"/>
              <a:gd name="connsiteY213" fmla="*/ 4777759 h 5333014"/>
              <a:gd name="connsiteX214" fmla="*/ 1048543 w 2279711"/>
              <a:gd name="connsiteY214" fmla="*/ 4758129 h 5333014"/>
              <a:gd name="connsiteX215" fmla="*/ 1169513 w 2279711"/>
              <a:gd name="connsiteY215" fmla="*/ 4713004 h 5333014"/>
              <a:gd name="connsiteX216" fmla="*/ 1172870 w 2279711"/>
              <a:gd name="connsiteY216" fmla="*/ 4724726 h 5333014"/>
              <a:gd name="connsiteX217" fmla="*/ 949069 w 2279711"/>
              <a:gd name="connsiteY217" fmla="*/ 4869861 h 5333014"/>
              <a:gd name="connsiteX218" fmla="*/ 946646 w 2279711"/>
              <a:gd name="connsiteY218" fmla="*/ 4875522 h 5333014"/>
              <a:gd name="connsiteX219" fmla="*/ 1218090 w 2279711"/>
              <a:gd name="connsiteY219" fmla="*/ 4766080 h 5333014"/>
              <a:gd name="connsiteX220" fmla="*/ 1391971 w 2279711"/>
              <a:gd name="connsiteY220" fmla="*/ 4777321 h 5333014"/>
              <a:gd name="connsiteX221" fmla="*/ 1663136 w 2279711"/>
              <a:gd name="connsiteY221" fmla="*/ 4686418 h 5333014"/>
              <a:gd name="connsiteX222" fmla="*/ 1655395 w 2279711"/>
              <a:gd name="connsiteY222" fmla="*/ 4542928 h 5333014"/>
              <a:gd name="connsiteX223" fmla="*/ 1628727 w 2279711"/>
              <a:gd name="connsiteY223" fmla="*/ 4521950 h 5333014"/>
              <a:gd name="connsiteX224" fmla="*/ 1521305 w 2279711"/>
              <a:gd name="connsiteY224" fmla="*/ 4435325 h 5333014"/>
              <a:gd name="connsiteX225" fmla="*/ 1471292 w 2279711"/>
              <a:gd name="connsiteY225" fmla="*/ 4427085 h 5333014"/>
              <a:gd name="connsiteX226" fmla="*/ 1001034 w 2279711"/>
              <a:gd name="connsiteY226" fmla="*/ 4123450 h 5333014"/>
              <a:gd name="connsiteX227" fmla="*/ 1010435 w 2279711"/>
              <a:gd name="connsiteY227" fmla="*/ 4123704 h 5333014"/>
              <a:gd name="connsiteX228" fmla="*/ 1030717 w 2279711"/>
              <a:gd name="connsiteY228" fmla="*/ 4140036 h 5333014"/>
              <a:gd name="connsiteX229" fmla="*/ 1044336 w 2279711"/>
              <a:gd name="connsiteY229" fmla="*/ 4166913 h 5333014"/>
              <a:gd name="connsiteX230" fmla="*/ 1071694 w 2279711"/>
              <a:gd name="connsiteY230" fmla="*/ 4231004 h 5333014"/>
              <a:gd name="connsiteX231" fmla="*/ 1059919 w 2279711"/>
              <a:gd name="connsiteY231" fmla="*/ 4243429 h 5333014"/>
              <a:gd name="connsiteX232" fmla="*/ 1026329 w 2279711"/>
              <a:gd name="connsiteY232" fmla="*/ 4188871 h 5333014"/>
              <a:gd name="connsiteX233" fmla="*/ 1009671 w 2279711"/>
              <a:gd name="connsiteY233" fmla="*/ 4150647 h 5333014"/>
              <a:gd name="connsiteX234" fmla="*/ 997965 w 2279711"/>
              <a:gd name="connsiteY234" fmla="*/ 4132722 h 5333014"/>
              <a:gd name="connsiteX235" fmla="*/ 1001034 w 2279711"/>
              <a:gd name="connsiteY235" fmla="*/ 4123450 h 5333014"/>
              <a:gd name="connsiteX236" fmla="*/ 933103 w 2279711"/>
              <a:gd name="connsiteY236" fmla="*/ 4111698 h 5333014"/>
              <a:gd name="connsiteX237" fmla="*/ 939475 w 2279711"/>
              <a:gd name="connsiteY237" fmla="*/ 4113438 h 5333014"/>
              <a:gd name="connsiteX238" fmla="*/ 1017744 w 2279711"/>
              <a:gd name="connsiteY238" fmla="*/ 4221797 h 5333014"/>
              <a:gd name="connsiteX239" fmla="*/ 1036659 w 2279711"/>
              <a:gd name="connsiteY239" fmla="*/ 4314571 h 5333014"/>
              <a:gd name="connsiteX240" fmla="*/ 1023491 w 2279711"/>
              <a:gd name="connsiteY240" fmla="*/ 4315156 h 5333014"/>
              <a:gd name="connsiteX241" fmla="*/ 990883 w 2279711"/>
              <a:gd name="connsiteY241" fmla="*/ 4217483 h 5333014"/>
              <a:gd name="connsiteX242" fmla="*/ 954027 w 2279711"/>
              <a:gd name="connsiteY242" fmla="*/ 4156023 h 5333014"/>
              <a:gd name="connsiteX243" fmla="*/ 929746 w 2279711"/>
              <a:gd name="connsiteY243" fmla="*/ 4117169 h 5333014"/>
              <a:gd name="connsiteX244" fmla="*/ 933103 w 2279711"/>
              <a:gd name="connsiteY244" fmla="*/ 4111698 h 5333014"/>
              <a:gd name="connsiteX245" fmla="*/ 593659 w 2279711"/>
              <a:gd name="connsiteY245" fmla="*/ 3923144 h 5333014"/>
              <a:gd name="connsiteX246" fmla="*/ 544058 w 2279711"/>
              <a:gd name="connsiteY246" fmla="*/ 3988757 h 5333014"/>
              <a:gd name="connsiteX247" fmla="*/ 532728 w 2279711"/>
              <a:gd name="connsiteY247" fmla="*/ 4063327 h 5333014"/>
              <a:gd name="connsiteX248" fmla="*/ 561313 w 2279711"/>
              <a:gd name="connsiteY248" fmla="*/ 4149713 h 5333014"/>
              <a:gd name="connsiteX249" fmla="*/ 873062 w 2279711"/>
              <a:gd name="connsiteY249" fmla="*/ 4355332 h 5333014"/>
              <a:gd name="connsiteX250" fmla="*/ 960843 w 2279711"/>
              <a:gd name="connsiteY250" fmla="*/ 4529238 h 5333014"/>
              <a:gd name="connsiteX251" fmla="*/ 957838 w 2279711"/>
              <a:gd name="connsiteY251" fmla="*/ 4480350 h 5333014"/>
              <a:gd name="connsiteX252" fmla="*/ 925060 w 2279711"/>
              <a:gd name="connsiteY252" fmla="*/ 4384755 h 5333014"/>
              <a:gd name="connsiteX253" fmla="*/ 935193 w 2279711"/>
              <a:gd name="connsiteY253" fmla="*/ 4379522 h 5333014"/>
              <a:gd name="connsiteX254" fmla="*/ 964735 w 2279711"/>
              <a:gd name="connsiteY254" fmla="*/ 4425651 h 5333014"/>
              <a:gd name="connsiteX255" fmla="*/ 983473 w 2279711"/>
              <a:gd name="connsiteY255" fmla="*/ 4465720 h 5333014"/>
              <a:gd name="connsiteX256" fmla="*/ 984370 w 2279711"/>
              <a:gd name="connsiteY256" fmla="*/ 4469215 h 5333014"/>
              <a:gd name="connsiteX257" fmla="*/ 951530 w 2279711"/>
              <a:gd name="connsiteY257" fmla="*/ 4365939 h 5333014"/>
              <a:gd name="connsiteX258" fmla="*/ 892610 w 2279711"/>
              <a:gd name="connsiteY258" fmla="*/ 4259877 h 5333014"/>
              <a:gd name="connsiteX259" fmla="*/ 900345 w 2279711"/>
              <a:gd name="connsiteY259" fmla="*/ 4252423 h 5333014"/>
              <a:gd name="connsiteX260" fmla="*/ 980376 w 2279711"/>
              <a:gd name="connsiteY260" fmla="*/ 4363928 h 5333014"/>
              <a:gd name="connsiteX261" fmla="*/ 986998 w 2279711"/>
              <a:gd name="connsiteY261" fmla="*/ 4377526 h 5333014"/>
              <a:gd name="connsiteX262" fmla="*/ 942134 w 2279711"/>
              <a:gd name="connsiteY262" fmla="*/ 4257623 h 5333014"/>
              <a:gd name="connsiteX263" fmla="*/ 782751 w 2279711"/>
              <a:gd name="connsiteY263" fmla="*/ 4107384 h 5333014"/>
              <a:gd name="connsiteX264" fmla="*/ 710143 w 2279711"/>
              <a:gd name="connsiteY264" fmla="*/ 4046179 h 5333014"/>
              <a:gd name="connsiteX265" fmla="*/ 717962 w 2279711"/>
              <a:gd name="connsiteY265" fmla="*/ 4035171 h 5333014"/>
              <a:gd name="connsiteX266" fmla="*/ 829642 w 2279711"/>
              <a:gd name="connsiteY266" fmla="*/ 4097305 h 5333014"/>
              <a:gd name="connsiteX267" fmla="*/ 947737 w 2279711"/>
              <a:gd name="connsiteY267" fmla="*/ 4212657 h 5333014"/>
              <a:gd name="connsiteX268" fmla="*/ 1023914 w 2279711"/>
              <a:gd name="connsiteY268" fmla="*/ 4391885 h 5333014"/>
              <a:gd name="connsiteX269" fmla="*/ 1076757 w 2279711"/>
              <a:gd name="connsiteY269" fmla="*/ 4246566 h 5333014"/>
              <a:gd name="connsiteX270" fmla="*/ 1079351 w 2279711"/>
              <a:gd name="connsiteY270" fmla="*/ 4238826 h 5333014"/>
              <a:gd name="connsiteX271" fmla="*/ 1080476 w 2279711"/>
              <a:gd name="connsiteY271" fmla="*/ 4236197 h 5333014"/>
              <a:gd name="connsiteX272" fmla="*/ 1057861 w 2279711"/>
              <a:gd name="connsiteY272" fmla="*/ 4137535 h 5333014"/>
              <a:gd name="connsiteX273" fmla="*/ 1057657 w 2279711"/>
              <a:gd name="connsiteY273" fmla="*/ 4137449 h 5333014"/>
              <a:gd name="connsiteX274" fmla="*/ 995493 w 2279711"/>
              <a:gd name="connsiteY274" fmla="*/ 4057986 h 5333014"/>
              <a:gd name="connsiteX275" fmla="*/ 744850 w 2279711"/>
              <a:gd name="connsiteY275" fmla="*/ 3945489 h 5333014"/>
              <a:gd name="connsiteX276" fmla="*/ 593659 w 2279711"/>
              <a:gd name="connsiteY276" fmla="*/ 3923144 h 5333014"/>
              <a:gd name="connsiteX277" fmla="*/ 1468096 w 2279711"/>
              <a:gd name="connsiteY277" fmla="*/ 3908007 h 5333014"/>
              <a:gd name="connsiteX278" fmla="*/ 1468190 w 2279711"/>
              <a:gd name="connsiteY278" fmla="*/ 3908104 h 5333014"/>
              <a:gd name="connsiteX279" fmla="*/ 1467988 w 2279711"/>
              <a:gd name="connsiteY279" fmla="*/ 3908018 h 5333014"/>
              <a:gd name="connsiteX280" fmla="*/ 1434860 w 2279711"/>
              <a:gd name="connsiteY280" fmla="*/ 3902696 h 5333014"/>
              <a:gd name="connsiteX281" fmla="*/ 1441859 w 2279711"/>
              <a:gd name="connsiteY281" fmla="*/ 3919326 h 5333014"/>
              <a:gd name="connsiteX282" fmla="*/ 1395005 w 2279711"/>
              <a:gd name="connsiteY282" fmla="*/ 3943295 h 5333014"/>
              <a:gd name="connsiteX283" fmla="*/ 1391706 w 2279711"/>
              <a:gd name="connsiteY283" fmla="*/ 3930879 h 5333014"/>
              <a:gd name="connsiteX284" fmla="*/ 1434860 w 2279711"/>
              <a:gd name="connsiteY284" fmla="*/ 3902696 h 5333014"/>
              <a:gd name="connsiteX285" fmla="*/ 1616198 w 2279711"/>
              <a:gd name="connsiteY285" fmla="*/ 3876940 h 5333014"/>
              <a:gd name="connsiteX286" fmla="*/ 1620744 w 2279711"/>
              <a:gd name="connsiteY286" fmla="*/ 3897064 h 5333014"/>
              <a:gd name="connsiteX287" fmla="*/ 1579606 w 2279711"/>
              <a:gd name="connsiteY287" fmla="*/ 3917738 h 5333014"/>
              <a:gd name="connsiteX288" fmla="*/ 1548167 w 2279711"/>
              <a:gd name="connsiteY288" fmla="*/ 3932514 h 5333014"/>
              <a:gd name="connsiteX289" fmla="*/ 1538314 w 2279711"/>
              <a:gd name="connsiteY289" fmla="*/ 3924233 h 5333014"/>
              <a:gd name="connsiteX290" fmla="*/ 1564810 w 2279711"/>
              <a:gd name="connsiteY290" fmla="*/ 3899208 h 5333014"/>
              <a:gd name="connsiteX291" fmla="*/ 1616198 w 2279711"/>
              <a:gd name="connsiteY291" fmla="*/ 3876940 h 5333014"/>
              <a:gd name="connsiteX292" fmla="*/ 1512807 w 2279711"/>
              <a:gd name="connsiteY292" fmla="*/ 3863085 h 5333014"/>
              <a:gd name="connsiteX293" fmla="*/ 1523468 w 2279711"/>
              <a:gd name="connsiteY293" fmla="*/ 3871714 h 5333014"/>
              <a:gd name="connsiteX294" fmla="*/ 1503297 w 2279711"/>
              <a:gd name="connsiteY294" fmla="*/ 3895377 h 5333014"/>
              <a:gd name="connsiteX295" fmla="*/ 1486750 w 2279711"/>
              <a:gd name="connsiteY295" fmla="*/ 3906029 h 5333014"/>
              <a:gd name="connsiteX296" fmla="*/ 1468096 w 2279711"/>
              <a:gd name="connsiteY296" fmla="*/ 3908007 h 5333014"/>
              <a:gd name="connsiteX297" fmla="*/ 1462310 w 2279711"/>
              <a:gd name="connsiteY297" fmla="*/ 3902001 h 5333014"/>
              <a:gd name="connsiteX298" fmla="*/ 1464571 w 2279711"/>
              <a:gd name="connsiteY298" fmla="*/ 3893639 h 5333014"/>
              <a:gd name="connsiteX299" fmla="*/ 1509920 w 2279711"/>
              <a:gd name="connsiteY299" fmla="*/ 3864242 h 5333014"/>
              <a:gd name="connsiteX300" fmla="*/ 1510093 w 2279711"/>
              <a:gd name="connsiteY300" fmla="*/ 3863838 h 5333014"/>
              <a:gd name="connsiteX301" fmla="*/ 1512807 w 2279711"/>
              <a:gd name="connsiteY301" fmla="*/ 3863085 h 5333014"/>
              <a:gd name="connsiteX302" fmla="*/ 1422787 w 2279711"/>
              <a:gd name="connsiteY302" fmla="*/ 3852080 h 5333014"/>
              <a:gd name="connsiteX303" fmla="*/ 1428313 w 2279711"/>
              <a:gd name="connsiteY303" fmla="*/ 3870471 h 5333014"/>
              <a:gd name="connsiteX304" fmla="*/ 1428921 w 2279711"/>
              <a:gd name="connsiteY304" fmla="*/ 3870731 h 5333014"/>
              <a:gd name="connsiteX305" fmla="*/ 1373670 w 2279711"/>
              <a:gd name="connsiteY305" fmla="*/ 3904265 h 5333014"/>
              <a:gd name="connsiteX306" fmla="*/ 1340669 w 2279711"/>
              <a:gd name="connsiteY306" fmla="*/ 3915980 h 5333014"/>
              <a:gd name="connsiteX307" fmla="*/ 1336762 w 2279711"/>
              <a:gd name="connsiteY307" fmla="*/ 3901631 h 5333014"/>
              <a:gd name="connsiteX308" fmla="*/ 1372641 w 2279711"/>
              <a:gd name="connsiteY308" fmla="*/ 3875359 h 5333014"/>
              <a:gd name="connsiteX309" fmla="*/ 1422787 w 2279711"/>
              <a:gd name="connsiteY309" fmla="*/ 3852080 h 5333014"/>
              <a:gd name="connsiteX310" fmla="*/ 1591777 w 2279711"/>
              <a:gd name="connsiteY310" fmla="*/ 3751191 h 5333014"/>
              <a:gd name="connsiteX311" fmla="*/ 1485839 w 2279711"/>
              <a:gd name="connsiteY311" fmla="*/ 3775717 h 5333014"/>
              <a:gd name="connsiteX312" fmla="*/ 1308065 w 2279711"/>
              <a:gd name="connsiteY312" fmla="*/ 3866389 h 5333014"/>
              <a:gd name="connsiteX313" fmla="*/ 1230239 w 2279711"/>
              <a:gd name="connsiteY313" fmla="*/ 4100291 h 5333014"/>
              <a:gd name="connsiteX314" fmla="*/ 1626387 w 2279711"/>
              <a:gd name="connsiteY314" fmla="*/ 3915746 h 5333014"/>
              <a:gd name="connsiteX315" fmla="*/ 1634595 w 2279711"/>
              <a:gd name="connsiteY315" fmla="*/ 3926194 h 5333014"/>
              <a:gd name="connsiteX316" fmla="*/ 1503220 w 2279711"/>
              <a:gd name="connsiteY316" fmla="*/ 4003467 h 5333014"/>
              <a:gd name="connsiteX317" fmla="*/ 1331225 w 2279711"/>
              <a:gd name="connsiteY317" fmla="*/ 4052117 h 5333014"/>
              <a:gd name="connsiteX318" fmla="*/ 1218710 w 2279711"/>
              <a:gd name="connsiteY318" fmla="*/ 4135067 h 5333014"/>
              <a:gd name="connsiteX319" fmla="*/ 1217842 w 2279711"/>
              <a:gd name="connsiteY319" fmla="*/ 4135414 h 5333014"/>
              <a:gd name="connsiteX320" fmla="*/ 1180799 w 2279711"/>
              <a:gd name="connsiteY320" fmla="*/ 4239888 h 5333014"/>
              <a:gd name="connsiteX321" fmla="*/ 1266348 w 2279711"/>
              <a:gd name="connsiteY321" fmla="*/ 4165735 h 5333014"/>
              <a:gd name="connsiteX322" fmla="*/ 1435023 w 2279711"/>
              <a:gd name="connsiteY322" fmla="*/ 4165659 h 5333014"/>
              <a:gd name="connsiteX323" fmla="*/ 1691785 w 2279711"/>
              <a:gd name="connsiteY323" fmla="*/ 4084381 h 5333014"/>
              <a:gd name="connsiteX324" fmla="*/ 1766122 w 2279711"/>
              <a:gd name="connsiteY324" fmla="*/ 3954240 h 5333014"/>
              <a:gd name="connsiteX325" fmla="*/ 1772782 w 2279711"/>
              <a:gd name="connsiteY325" fmla="*/ 3888913 h 5333014"/>
              <a:gd name="connsiteX326" fmla="*/ 1738383 w 2279711"/>
              <a:gd name="connsiteY326" fmla="*/ 3926822 h 5333014"/>
              <a:gd name="connsiteX327" fmla="*/ 1702735 w 2279711"/>
              <a:gd name="connsiteY327" fmla="*/ 3953673 h 5333014"/>
              <a:gd name="connsiteX328" fmla="*/ 1696257 w 2279711"/>
              <a:gd name="connsiteY328" fmla="*/ 3940855 h 5333014"/>
              <a:gd name="connsiteX329" fmla="*/ 1724189 w 2279711"/>
              <a:gd name="connsiteY329" fmla="*/ 3903527 h 5333014"/>
              <a:gd name="connsiteX330" fmla="*/ 1755877 w 2279711"/>
              <a:gd name="connsiteY330" fmla="*/ 3871396 h 5333014"/>
              <a:gd name="connsiteX331" fmla="*/ 1788334 w 2279711"/>
              <a:gd name="connsiteY331" fmla="*/ 3820693 h 5333014"/>
              <a:gd name="connsiteX332" fmla="*/ 1813208 w 2279711"/>
              <a:gd name="connsiteY332" fmla="*/ 3789953 h 5333014"/>
              <a:gd name="connsiteX333" fmla="*/ 1750450 w 2279711"/>
              <a:gd name="connsiteY333" fmla="*/ 3826493 h 5333014"/>
              <a:gd name="connsiteX334" fmla="*/ 1650415 w 2279711"/>
              <a:gd name="connsiteY334" fmla="*/ 3870768 h 5333014"/>
              <a:gd name="connsiteX335" fmla="*/ 1645673 w 2279711"/>
              <a:gd name="connsiteY335" fmla="*/ 3860605 h 5333014"/>
              <a:gd name="connsiteX336" fmla="*/ 1791566 w 2279711"/>
              <a:gd name="connsiteY336" fmla="*/ 3772321 h 5333014"/>
              <a:gd name="connsiteX337" fmla="*/ 1762080 w 2279711"/>
              <a:gd name="connsiteY337" fmla="*/ 3768557 h 5333014"/>
              <a:gd name="connsiteX338" fmla="*/ 1686243 w 2279711"/>
              <a:gd name="connsiteY338" fmla="*/ 3808831 h 5333014"/>
              <a:gd name="connsiteX339" fmla="*/ 1592349 w 2279711"/>
              <a:gd name="connsiteY339" fmla="*/ 3837075 h 5333014"/>
              <a:gd name="connsiteX340" fmla="*/ 1558942 w 2279711"/>
              <a:gd name="connsiteY340" fmla="*/ 3846943 h 5333014"/>
              <a:gd name="connsiteX341" fmla="*/ 1549992 w 2279711"/>
              <a:gd name="connsiteY341" fmla="*/ 3847179 h 5333014"/>
              <a:gd name="connsiteX342" fmla="*/ 1548085 w 2279711"/>
              <a:gd name="connsiteY342" fmla="*/ 3844928 h 5333014"/>
              <a:gd name="connsiteX343" fmla="*/ 1547470 w 2279711"/>
              <a:gd name="connsiteY343" fmla="*/ 3834619 h 5333014"/>
              <a:gd name="connsiteX344" fmla="*/ 1648633 w 2279711"/>
              <a:gd name="connsiteY344" fmla="*/ 3791066 h 5333014"/>
              <a:gd name="connsiteX345" fmla="*/ 1714658 w 2279711"/>
              <a:gd name="connsiteY345" fmla="*/ 3763100 h 5333014"/>
              <a:gd name="connsiteX346" fmla="*/ 1711974 w 2279711"/>
              <a:gd name="connsiteY346" fmla="*/ 3762668 h 5333014"/>
              <a:gd name="connsiteX347" fmla="*/ 1678124 w 2279711"/>
              <a:gd name="connsiteY347" fmla="*/ 3755124 h 5333014"/>
              <a:gd name="connsiteX348" fmla="*/ 1573924 w 2279711"/>
              <a:gd name="connsiteY348" fmla="*/ 3789004 h 5333014"/>
              <a:gd name="connsiteX349" fmla="*/ 1465757 w 2279711"/>
              <a:gd name="connsiteY349" fmla="*/ 3852285 h 5333014"/>
              <a:gd name="connsiteX350" fmla="*/ 1455902 w 2279711"/>
              <a:gd name="connsiteY350" fmla="*/ 3840653 h 5333014"/>
              <a:gd name="connsiteX351" fmla="*/ 1591777 w 2279711"/>
              <a:gd name="connsiteY351" fmla="*/ 3751191 h 5333014"/>
              <a:gd name="connsiteX352" fmla="*/ 1757611 w 2279711"/>
              <a:gd name="connsiteY352" fmla="*/ 3406633 h 5333014"/>
              <a:gd name="connsiteX353" fmla="*/ 1762097 w 2279711"/>
              <a:gd name="connsiteY353" fmla="*/ 3425776 h 5333014"/>
              <a:gd name="connsiteX354" fmla="*/ 1702530 w 2279711"/>
              <a:gd name="connsiteY354" fmla="*/ 3436411 h 5333014"/>
              <a:gd name="connsiteX355" fmla="*/ 1700674 w 2279711"/>
              <a:gd name="connsiteY355" fmla="*/ 3423417 h 5333014"/>
              <a:gd name="connsiteX356" fmla="*/ 1757611 w 2279711"/>
              <a:gd name="connsiteY356" fmla="*/ 3406633 h 5333014"/>
              <a:gd name="connsiteX357" fmla="*/ 756519 w 2279711"/>
              <a:gd name="connsiteY357" fmla="*/ 3390968 h 5333014"/>
              <a:gd name="connsiteX358" fmla="*/ 772043 w 2279711"/>
              <a:gd name="connsiteY358" fmla="*/ 3416746 h 5333014"/>
              <a:gd name="connsiteX359" fmla="*/ 798309 w 2279711"/>
              <a:gd name="connsiteY359" fmla="*/ 3442575 h 5333014"/>
              <a:gd name="connsiteX360" fmla="*/ 823826 w 2279711"/>
              <a:gd name="connsiteY360" fmla="*/ 3472390 h 5333014"/>
              <a:gd name="connsiteX361" fmla="*/ 817884 w 2279711"/>
              <a:gd name="connsiteY361" fmla="*/ 3483484 h 5333014"/>
              <a:gd name="connsiteX362" fmla="*/ 788969 w 2279711"/>
              <a:gd name="connsiteY362" fmla="*/ 3469437 h 5333014"/>
              <a:gd name="connsiteX363" fmla="*/ 759786 w 2279711"/>
              <a:gd name="connsiteY363" fmla="*/ 3442600 h 5333014"/>
              <a:gd name="connsiteX364" fmla="*/ 747251 w 2279711"/>
              <a:gd name="connsiteY364" fmla="*/ 3392504 h 5333014"/>
              <a:gd name="connsiteX365" fmla="*/ 756519 w 2279711"/>
              <a:gd name="connsiteY365" fmla="*/ 3390968 h 5333014"/>
              <a:gd name="connsiteX366" fmla="*/ 815330 w 2279711"/>
              <a:gd name="connsiteY366" fmla="*/ 3344961 h 5333014"/>
              <a:gd name="connsiteX367" fmla="*/ 765628 w 2279711"/>
              <a:gd name="connsiteY367" fmla="*/ 3345407 h 5333014"/>
              <a:gd name="connsiteX368" fmla="*/ 722606 w 2279711"/>
              <a:gd name="connsiteY368" fmla="*/ 3375741 h 5333014"/>
              <a:gd name="connsiteX369" fmla="*/ 777384 w 2279711"/>
              <a:gd name="connsiteY369" fmla="*/ 3602744 h 5333014"/>
              <a:gd name="connsiteX370" fmla="*/ 1026786 w 2279711"/>
              <a:gd name="connsiteY370" fmla="*/ 3808722 h 5333014"/>
              <a:gd name="connsiteX371" fmla="*/ 1149196 w 2279711"/>
              <a:gd name="connsiteY371" fmla="*/ 3897214 h 5333014"/>
              <a:gd name="connsiteX372" fmla="*/ 1072143 w 2279711"/>
              <a:gd name="connsiteY372" fmla="*/ 3791049 h 5333014"/>
              <a:gd name="connsiteX373" fmla="*/ 951603 w 2279711"/>
              <a:gd name="connsiteY373" fmla="*/ 3692592 h 5333014"/>
              <a:gd name="connsiteX374" fmla="*/ 955210 w 2279711"/>
              <a:gd name="connsiteY374" fmla="*/ 3686959 h 5333014"/>
              <a:gd name="connsiteX375" fmla="*/ 1171006 w 2279711"/>
              <a:gd name="connsiteY375" fmla="*/ 3859659 h 5333014"/>
              <a:gd name="connsiteX376" fmla="*/ 1103361 w 2279711"/>
              <a:gd name="connsiteY376" fmla="*/ 3746036 h 5333014"/>
              <a:gd name="connsiteX377" fmla="*/ 1016190 w 2279711"/>
              <a:gd name="connsiteY377" fmla="*/ 3671904 h 5333014"/>
              <a:gd name="connsiteX378" fmla="*/ 1027040 w 2279711"/>
              <a:gd name="connsiteY378" fmla="*/ 3658844 h 5333014"/>
              <a:gd name="connsiteX379" fmla="*/ 1152782 w 2279711"/>
              <a:gd name="connsiteY379" fmla="*/ 3763593 h 5333014"/>
              <a:gd name="connsiteX380" fmla="*/ 1186431 w 2279711"/>
              <a:gd name="connsiteY380" fmla="*/ 3820808 h 5333014"/>
              <a:gd name="connsiteX381" fmla="*/ 1177921 w 2279711"/>
              <a:gd name="connsiteY381" fmla="*/ 3790377 h 5333014"/>
              <a:gd name="connsiteX382" fmla="*/ 1107400 w 2279711"/>
              <a:gd name="connsiteY382" fmla="*/ 3692986 h 5333014"/>
              <a:gd name="connsiteX383" fmla="*/ 891599 w 2279711"/>
              <a:gd name="connsiteY383" fmla="*/ 3558317 h 5333014"/>
              <a:gd name="connsiteX384" fmla="*/ 904178 w 2279711"/>
              <a:gd name="connsiteY384" fmla="*/ 3541214 h 5333014"/>
              <a:gd name="connsiteX385" fmla="*/ 1197223 w 2279711"/>
              <a:gd name="connsiteY385" fmla="*/ 3760360 h 5333014"/>
              <a:gd name="connsiteX386" fmla="*/ 1182868 w 2279711"/>
              <a:gd name="connsiteY386" fmla="*/ 3711161 h 5333014"/>
              <a:gd name="connsiteX387" fmla="*/ 1119032 w 2279711"/>
              <a:gd name="connsiteY387" fmla="*/ 3638400 h 5333014"/>
              <a:gd name="connsiteX388" fmla="*/ 1125265 w 2279711"/>
              <a:gd name="connsiteY388" fmla="*/ 3628866 h 5333014"/>
              <a:gd name="connsiteX389" fmla="*/ 1210886 w 2279711"/>
              <a:gd name="connsiteY389" fmla="*/ 3720038 h 5333014"/>
              <a:gd name="connsiteX390" fmla="*/ 1224867 w 2279711"/>
              <a:gd name="connsiteY390" fmla="*/ 3772905 h 5333014"/>
              <a:gd name="connsiteX391" fmla="*/ 1225791 w 2279711"/>
              <a:gd name="connsiteY391" fmla="*/ 3775214 h 5333014"/>
              <a:gd name="connsiteX392" fmla="*/ 1226626 w 2279711"/>
              <a:gd name="connsiteY392" fmla="*/ 3769351 h 5333014"/>
              <a:gd name="connsiteX393" fmla="*/ 1226887 w 2279711"/>
              <a:gd name="connsiteY393" fmla="*/ 3724014 h 5333014"/>
              <a:gd name="connsiteX394" fmla="*/ 1203950 w 2279711"/>
              <a:gd name="connsiteY394" fmla="*/ 3663008 h 5333014"/>
              <a:gd name="connsiteX395" fmla="*/ 1194808 w 2279711"/>
              <a:gd name="connsiteY395" fmla="*/ 3638525 h 5333014"/>
              <a:gd name="connsiteX396" fmla="*/ 1201708 w 2279711"/>
              <a:gd name="connsiteY396" fmla="*/ 3635258 h 5333014"/>
              <a:gd name="connsiteX397" fmla="*/ 1252650 w 2279711"/>
              <a:gd name="connsiteY397" fmla="*/ 3729773 h 5333014"/>
              <a:gd name="connsiteX398" fmla="*/ 1271990 w 2279711"/>
              <a:gd name="connsiteY398" fmla="*/ 3670590 h 5333014"/>
              <a:gd name="connsiteX399" fmla="*/ 1271208 w 2279711"/>
              <a:gd name="connsiteY399" fmla="*/ 3665710 h 5333014"/>
              <a:gd name="connsiteX400" fmla="*/ 1163146 w 2279711"/>
              <a:gd name="connsiteY400" fmla="*/ 3478821 h 5333014"/>
              <a:gd name="connsiteX401" fmla="*/ 958715 w 2279711"/>
              <a:gd name="connsiteY401" fmla="*/ 3377962 h 5333014"/>
              <a:gd name="connsiteX402" fmla="*/ 815330 w 2279711"/>
              <a:gd name="connsiteY402" fmla="*/ 3344961 h 5333014"/>
              <a:gd name="connsiteX403" fmla="*/ 1912476 w 2279711"/>
              <a:gd name="connsiteY403" fmla="*/ 3240976 h 5333014"/>
              <a:gd name="connsiteX404" fmla="*/ 1919777 w 2279711"/>
              <a:gd name="connsiteY404" fmla="*/ 3249003 h 5333014"/>
              <a:gd name="connsiteX405" fmla="*/ 1904375 w 2279711"/>
              <a:gd name="connsiteY405" fmla="*/ 3278295 h 5333014"/>
              <a:gd name="connsiteX406" fmla="*/ 1875975 w 2279711"/>
              <a:gd name="connsiteY406" fmla="*/ 3304418 h 5333014"/>
              <a:gd name="connsiteX407" fmla="*/ 1850426 w 2279711"/>
              <a:gd name="connsiteY407" fmla="*/ 3317170 h 5333014"/>
              <a:gd name="connsiteX408" fmla="*/ 1838781 w 2279711"/>
              <a:gd name="connsiteY408" fmla="*/ 3306926 h 5333014"/>
              <a:gd name="connsiteX409" fmla="*/ 1866949 w 2279711"/>
              <a:gd name="connsiteY409" fmla="*/ 3278549 h 5333014"/>
              <a:gd name="connsiteX410" fmla="*/ 1902824 w 2279711"/>
              <a:gd name="connsiteY410" fmla="*/ 3245576 h 5333014"/>
              <a:gd name="connsiteX411" fmla="*/ 1912476 w 2279711"/>
              <a:gd name="connsiteY411" fmla="*/ 3240976 h 5333014"/>
              <a:gd name="connsiteX412" fmla="*/ 1985739 w 2279711"/>
              <a:gd name="connsiteY412" fmla="*/ 3190300 h 5333014"/>
              <a:gd name="connsiteX413" fmla="*/ 1992922 w 2279711"/>
              <a:gd name="connsiteY413" fmla="*/ 3196573 h 5333014"/>
              <a:gd name="connsiteX414" fmla="*/ 1983880 w 2279711"/>
              <a:gd name="connsiteY414" fmla="*/ 3236719 h 5333014"/>
              <a:gd name="connsiteX415" fmla="*/ 1928141 w 2279711"/>
              <a:gd name="connsiteY415" fmla="*/ 3323387 h 5333014"/>
              <a:gd name="connsiteX416" fmla="*/ 1783639 w 2279711"/>
              <a:gd name="connsiteY416" fmla="*/ 3421835 h 5333014"/>
              <a:gd name="connsiteX417" fmla="*/ 1775200 w 2279711"/>
              <a:gd name="connsiteY417" fmla="*/ 3410809 h 5333014"/>
              <a:gd name="connsiteX418" fmla="*/ 1834058 w 2279711"/>
              <a:gd name="connsiteY418" fmla="*/ 3371645 h 5333014"/>
              <a:gd name="connsiteX419" fmla="*/ 1888062 w 2279711"/>
              <a:gd name="connsiteY419" fmla="*/ 3328726 h 5333014"/>
              <a:gd name="connsiteX420" fmla="*/ 1976808 w 2279711"/>
              <a:gd name="connsiteY420" fmla="*/ 3195659 h 5333014"/>
              <a:gd name="connsiteX421" fmla="*/ 1985739 w 2279711"/>
              <a:gd name="connsiteY421" fmla="*/ 3190300 h 5333014"/>
              <a:gd name="connsiteX422" fmla="*/ 1969025 w 2279711"/>
              <a:gd name="connsiteY422" fmla="*/ 3172474 h 5333014"/>
              <a:gd name="connsiteX423" fmla="*/ 1971170 w 2279711"/>
              <a:gd name="connsiteY423" fmla="*/ 3187028 h 5333014"/>
              <a:gd name="connsiteX424" fmla="*/ 1963439 w 2279711"/>
              <a:gd name="connsiteY424" fmla="*/ 3197833 h 5333014"/>
              <a:gd name="connsiteX425" fmla="*/ 1944877 w 2279711"/>
              <a:gd name="connsiteY425" fmla="*/ 3208789 h 5333014"/>
              <a:gd name="connsiteX426" fmla="*/ 1890109 w 2279711"/>
              <a:gd name="connsiteY426" fmla="*/ 3232242 h 5333014"/>
              <a:gd name="connsiteX427" fmla="*/ 1884818 w 2279711"/>
              <a:gd name="connsiteY427" fmla="*/ 3219453 h 5333014"/>
              <a:gd name="connsiteX428" fmla="*/ 1941282 w 2279711"/>
              <a:gd name="connsiteY428" fmla="*/ 3186440 h 5333014"/>
              <a:gd name="connsiteX429" fmla="*/ 1969025 w 2279711"/>
              <a:gd name="connsiteY429" fmla="*/ 3172474 h 5333014"/>
              <a:gd name="connsiteX430" fmla="*/ 1883745 w 2279711"/>
              <a:gd name="connsiteY430" fmla="*/ 3145079 h 5333014"/>
              <a:gd name="connsiteX431" fmla="*/ 1955725 w 2279711"/>
              <a:gd name="connsiteY431" fmla="*/ 3147648 h 5333014"/>
              <a:gd name="connsiteX432" fmla="*/ 1958624 w 2279711"/>
              <a:gd name="connsiteY432" fmla="*/ 3164915 h 5333014"/>
              <a:gd name="connsiteX433" fmla="*/ 1925647 w 2279711"/>
              <a:gd name="connsiteY433" fmla="*/ 3167073 h 5333014"/>
              <a:gd name="connsiteX434" fmla="*/ 1888830 w 2279711"/>
              <a:gd name="connsiteY434" fmla="*/ 3170936 h 5333014"/>
              <a:gd name="connsiteX435" fmla="*/ 1815281 w 2279711"/>
              <a:gd name="connsiteY435" fmla="*/ 3175111 h 5333014"/>
              <a:gd name="connsiteX436" fmla="*/ 1813683 w 2279711"/>
              <a:gd name="connsiteY436" fmla="*/ 3159836 h 5333014"/>
              <a:gd name="connsiteX437" fmla="*/ 1883745 w 2279711"/>
              <a:gd name="connsiteY437" fmla="*/ 3145079 h 5333014"/>
              <a:gd name="connsiteX438" fmla="*/ 1894734 w 2279711"/>
              <a:gd name="connsiteY438" fmla="*/ 3117576 h 5333014"/>
              <a:gd name="connsiteX439" fmla="*/ 1663523 w 2279711"/>
              <a:gd name="connsiteY439" fmla="*/ 3168072 h 5333014"/>
              <a:gd name="connsiteX440" fmla="*/ 1517904 w 2279711"/>
              <a:gd name="connsiteY440" fmla="*/ 3284223 h 5333014"/>
              <a:gd name="connsiteX441" fmla="*/ 1473154 w 2279711"/>
              <a:gd name="connsiteY441" fmla="*/ 3346887 h 5333014"/>
              <a:gd name="connsiteX442" fmla="*/ 1439639 w 2279711"/>
              <a:gd name="connsiteY442" fmla="*/ 3457655 h 5333014"/>
              <a:gd name="connsiteX443" fmla="*/ 1507748 w 2279711"/>
              <a:gd name="connsiteY443" fmla="*/ 3388479 h 5333014"/>
              <a:gd name="connsiteX444" fmla="*/ 1711750 w 2279711"/>
              <a:gd name="connsiteY444" fmla="*/ 3265014 h 5333014"/>
              <a:gd name="connsiteX445" fmla="*/ 1721376 w 2279711"/>
              <a:gd name="connsiteY445" fmla="*/ 3279418 h 5333014"/>
              <a:gd name="connsiteX446" fmla="*/ 1546826 w 2279711"/>
              <a:gd name="connsiteY446" fmla="*/ 3399457 h 5333014"/>
              <a:gd name="connsiteX447" fmla="*/ 1459123 w 2279711"/>
              <a:gd name="connsiteY447" fmla="*/ 3490391 h 5333014"/>
              <a:gd name="connsiteX448" fmla="*/ 1408224 w 2279711"/>
              <a:gd name="connsiteY448" fmla="*/ 3559036 h 5333014"/>
              <a:gd name="connsiteX449" fmla="*/ 1621165 w 2279711"/>
              <a:gd name="connsiteY449" fmla="*/ 3459968 h 5333014"/>
              <a:gd name="connsiteX450" fmla="*/ 1836459 w 2279711"/>
              <a:gd name="connsiteY450" fmla="*/ 3426971 h 5333014"/>
              <a:gd name="connsiteX451" fmla="*/ 1986523 w 2279711"/>
              <a:gd name="connsiteY451" fmla="*/ 3261292 h 5333014"/>
              <a:gd name="connsiteX452" fmla="*/ 1894734 w 2279711"/>
              <a:gd name="connsiteY452" fmla="*/ 3117576 h 5333014"/>
              <a:gd name="connsiteX453" fmla="*/ 1082159 w 2279711"/>
              <a:gd name="connsiteY453" fmla="*/ 2941681 h 5333014"/>
              <a:gd name="connsiteX454" fmla="*/ 1089753 w 2279711"/>
              <a:gd name="connsiteY454" fmla="*/ 2943643 h 5333014"/>
              <a:gd name="connsiteX455" fmla="*/ 1127286 w 2279711"/>
              <a:gd name="connsiteY455" fmla="*/ 2976685 h 5333014"/>
              <a:gd name="connsiteX456" fmla="*/ 1120708 w 2279711"/>
              <a:gd name="connsiteY456" fmla="*/ 2987027 h 5333014"/>
              <a:gd name="connsiteX457" fmla="*/ 1077194 w 2279711"/>
              <a:gd name="connsiteY457" fmla="*/ 2947838 h 5333014"/>
              <a:gd name="connsiteX458" fmla="*/ 1082159 w 2279711"/>
              <a:gd name="connsiteY458" fmla="*/ 2941681 h 5333014"/>
              <a:gd name="connsiteX459" fmla="*/ 1006064 w 2279711"/>
              <a:gd name="connsiteY459" fmla="*/ 2886668 h 5333014"/>
              <a:gd name="connsiteX460" fmla="*/ 1016544 w 2279711"/>
              <a:gd name="connsiteY460" fmla="*/ 2892228 h 5333014"/>
              <a:gd name="connsiteX461" fmla="*/ 1082901 w 2279711"/>
              <a:gd name="connsiteY461" fmla="*/ 2977550 h 5333014"/>
              <a:gd name="connsiteX462" fmla="*/ 1130818 w 2279711"/>
              <a:gd name="connsiteY462" fmla="*/ 3039435 h 5333014"/>
              <a:gd name="connsiteX463" fmla="*/ 1122536 w 2279711"/>
              <a:gd name="connsiteY463" fmla="*/ 3049287 h 5333014"/>
              <a:gd name="connsiteX464" fmla="*/ 1050126 w 2279711"/>
              <a:gd name="connsiteY464" fmla="*/ 2981469 h 5333014"/>
              <a:gd name="connsiteX465" fmla="*/ 998844 w 2279711"/>
              <a:gd name="connsiteY465" fmla="*/ 2896137 h 5333014"/>
              <a:gd name="connsiteX466" fmla="*/ 1006064 w 2279711"/>
              <a:gd name="connsiteY466" fmla="*/ 2886668 h 5333014"/>
              <a:gd name="connsiteX467" fmla="*/ 962524 w 2279711"/>
              <a:gd name="connsiteY467" fmla="*/ 2826297 h 5333014"/>
              <a:gd name="connsiteX468" fmla="*/ 967991 w 2279711"/>
              <a:gd name="connsiteY468" fmla="*/ 2829593 h 5333014"/>
              <a:gd name="connsiteX469" fmla="*/ 987187 w 2279711"/>
              <a:gd name="connsiteY469" fmla="*/ 2910526 h 5333014"/>
              <a:gd name="connsiteX470" fmla="*/ 1045753 w 2279711"/>
              <a:gd name="connsiteY470" fmla="*/ 3007346 h 5333014"/>
              <a:gd name="connsiteX471" fmla="*/ 1035855 w 2279711"/>
              <a:gd name="connsiteY471" fmla="*/ 3018182 h 5333014"/>
              <a:gd name="connsiteX472" fmla="*/ 962906 w 2279711"/>
              <a:gd name="connsiteY472" fmla="*/ 2919753 h 5333014"/>
              <a:gd name="connsiteX473" fmla="*/ 957797 w 2279711"/>
              <a:gd name="connsiteY473" fmla="*/ 2830495 h 5333014"/>
              <a:gd name="connsiteX474" fmla="*/ 962524 w 2279711"/>
              <a:gd name="connsiteY474" fmla="*/ 2826297 h 5333014"/>
              <a:gd name="connsiteX475" fmla="*/ 1912807 w 2279711"/>
              <a:gd name="connsiteY475" fmla="*/ 2720713 h 5333014"/>
              <a:gd name="connsiteX476" fmla="*/ 1922745 w 2279711"/>
              <a:gd name="connsiteY476" fmla="*/ 2727118 h 5333014"/>
              <a:gd name="connsiteX477" fmla="*/ 1904394 w 2279711"/>
              <a:gd name="connsiteY477" fmla="*/ 2751560 h 5333014"/>
              <a:gd name="connsiteX478" fmla="*/ 1858836 w 2279711"/>
              <a:gd name="connsiteY478" fmla="*/ 2770821 h 5333014"/>
              <a:gd name="connsiteX479" fmla="*/ 1853396 w 2279711"/>
              <a:gd name="connsiteY479" fmla="*/ 2752227 h 5333014"/>
              <a:gd name="connsiteX480" fmla="*/ 1912807 w 2279711"/>
              <a:gd name="connsiteY480" fmla="*/ 2720713 h 5333014"/>
              <a:gd name="connsiteX481" fmla="*/ 976999 w 2279711"/>
              <a:gd name="connsiteY481" fmla="*/ 2643035 h 5333014"/>
              <a:gd name="connsiteX482" fmla="*/ 917932 w 2279711"/>
              <a:gd name="connsiteY482" fmla="*/ 2807937 h 5333014"/>
              <a:gd name="connsiteX483" fmla="*/ 1019380 w 2279711"/>
              <a:gd name="connsiteY483" fmla="*/ 3041034 h 5333014"/>
              <a:gd name="connsiteX484" fmla="*/ 1224473 w 2279711"/>
              <a:gd name="connsiteY484" fmla="*/ 3184517 h 5333014"/>
              <a:gd name="connsiteX485" fmla="*/ 1360650 w 2279711"/>
              <a:gd name="connsiteY485" fmla="*/ 3352098 h 5333014"/>
              <a:gd name="connsiteX486" fmla="*/ 1360036 w 2279711"/>
              <a:gd name="connsiteY486" fmla="*/ 3341788 h 5333014"/>
              <a:gd name="connsiteX487" fmla="*/ 1351718 w 2279711"/>
              <a:gd name="connsiteY487" fmla="*/ 3291344 h 5333014"/>
              <a:gd name="connsiteX488" fmla="*/ 1303899 w 2279711"/>
              <a:gd name="connsiteY488" fmla="*/ 3202950 h 5333014"/>
              <a:gd name="connsiteX489" fmla="*/ 1311057 w 2279711"/>
              <a:gd name="connsiteY489" fmla="*/ 3197400 h 5333014"/>
              <a:gd name="connsiteX490" fmla="*/ 1380970 w 2279711"/>
              <a:gd name="connsiteY490" fmla="*/ 3289506 h 5333014"/>
              <a:gd name="connsiteX491" fmla="*/ 1381806 w 2279711"/>
              <a:gd name="connsiteY491" fmla="*/ 3286993 h 5333014"/>
              <a:gd name="connsiteX492" fmla="*/ 1381343 w 2279711"/>
              <a:gd name="connsiteY492" fmla="*/ 3285839 h 5333014"/>
              <a:gd name="connsiteX493" fmla="*/ 1352977 w 2279711"/>
              <a:gd name="connsiteY493" fmla="*/ 3179932 h 5333014"/>
              <a:gd name="connsiteX494" fmla="*/ 1311412 w 2279711"/>
              <a:gd name="connsiteY494" fmla="*/ 3118852 h 5333014"/>
              <a:gd name="connsiteX495" fmla="*/ 1298870 w 2279711"/>
              <a:gd name="connsiteY495" fmla="*/ 3103439 h 5333014"/>
              <a:gd name="connsiteX496" fmla="*/ 1306086 w 2279711"/>
              <a:gd name="connsiteY496" fmla="*/ 3097197 h 5333014"/>
              <a:gd name="connsiteX497" fmla="*/ 1387265 w 2279711"/>
              <a:gd name="connsiteY497" fmla="*/ 3198190 h 5333014"/>
              <a:gd name="connsiteX498" fmla="*/ 1320623 w 2279711"/>
              <a:gd name="connsiteY498" fmla="*/ 3069927 h 5333014"/>
              <a:gd name="connsiteX499" fmla="*/ 1201416 w 2279711"/>
              <a:gd name="connsiteY499" fmla="*/ 2977303 h 5333014"/>
              <a:gd name="connsiteX500" fmla="*/ 1207530 w 2279711"/>
              <a:gd name="connsiteY500" fmla="*/ 2967480 h 5333014"/>
              <a:gd name="connsiteX501" fmla="*/ 1371439 w 2279711"/>
              <a:gd name="connsiteY501" fmla="*/ 3100997 h 5333014"/>
              <a:gd name="connsiteX502" fmla="*/ 1389221 w 2279711"/>
              <a:gd name="connsiteY502" fmla="*/ 3136593 h 5333014"/>
              <a:gd name="connsiteX503" fmla="*/ 1374832 w 2279711"/>
              <a:gd name="connsiteY503" fmla="*/ 3076853 h 5333014"/>
              <a:gd name="connsiteX504" fmla="*/ 1328897 w 2279711"/>
              <a:gd name="connsiteY504" fmla="*/ 2998593 h 5333014"/>
              <a:gd name="connsiteX505" fmla="*/ 1316637 w 2279711"/>
              <a:gd name="connsiteY505" fmla="*/ 2974689 h 5333014"/>
              <a:gd name="connsiteX506" fmla="*/ 1325500 w 2279711"/>
              <a:gd name="connsiteY506" fmla="*/ 2969632 h 5333014"/>
              <a:gd name="connsiteX507" fmla="*/ 1399178 w 2279711"/>
              <a:gd name="connsiteY507" fmla="*/ 3082007 h 5333014"/>
              <a:gd name="connsiteX508" fmla="*/ 1387585 w 2279711"/>
              <a:gd name="connsiteY508" fmla="*/ 3012939 h 5333014"/>
              <a:gd name="connsiteX509" fmla="*/ 1401444 w 2279711"/>
              <a:gd name="connsiteY509" fmla="*/ 3009059 h 5333014"/>
              <a:gd name="connsiteX510" fmla="*/ 1435518 w 2279711"/>
              <a:gd name="connsiteY510" fmla="*/ 3148028 h 5333014"/>
              <a:gd name="connsiteX511" fmla="*/ 1447653 w 2279711"/>
              <a:gd name="connsiteY511" fmla="*/ 3108487 h 5333014"/>
              <a:gd name="connsiteX512" fmla="*/ 1318742 w 2279711"/>
              <a:gd name="connsiteY512" fmla="*/ 2875840 h 5333014"/>
              <a:gd name="connsiteX513" fmla="*/ 1145471 w 2279711"/>
              <a:gd name="connsiteY513" fmla="*/ 2777069 h 5333014"/>
              <a:gd name="connsiteX514" fmla="*/ 1083914 w 2279711"/>
              <a:gd name="connsiteY514" fmla="*/ 2702891 h 5333014"/>
              <a:gd name="connsiteX515" fmla="*/ 976999 w 2279711"/>
              <a:gd name="connsiteY515" fmla="*/ 2643035 h 5333014"/>
              <a:gd name="connsiteX516" fmla="*/ 2037808 w 2279711"/>
              <a:gd name="connsiteY516" fmla="*/ 2484604 h 5333014"/>
              <a:gd name="connsiteX517" fmla="*/ 1959248 w 2279711"/>
              <a:gd name="connsiteY517" fmla="*/ 2494200 h 5333014"/>
              <a:gd name="connsiteX518" fmla="*/ 1774999 w 2279711"/>
              <a:gd name="connsiteY518" fmla="*/ 2573724 h 5333014"/>
              <a:gd name="connsiteX519" fmla="*/ 1665822 w 2279711"/>
              <a:gd name="connsiteY519" fmla="*/ 2682979 h 5333014"/>
              <a:gd name="connsiteX520" fmla="*/ 1639429 w 2279711"/>
              <a:gd name="connsiteY520" fmla="*/ 2779331 h 5333014"/>
              <a:gd name="connsiteX521" fmla="*/ 1759811 w 2279711"/>
              <a:gd name="connsiteY521" fmla="*/ 2672957 h 5333014"/>
              <a:gd name="connsiteX522" fmla="*/ 1768627 w 2279711"/>
              <a:gd name="connsiteY522" fmla="*/ 2683666 h 5333014"/>
              <a:gd name="connsiteX523" fmla="*/ 1642768 w 2279711"/>
              <a:gd name="connsiteY523" fmla="*/ 2810662 h 5333014"/>
              <a:gd name="connsiteX524" fmla="*/ 1621116 w 2279711"/>
              <a:gd name="connsiteY524" fmla="*/ 2865745 h 5333014"/>
              <a:gd name="connsiteX525" fmla="*/ 1975543 w 2279711"/>
              <a:gd name="connsiteY525" fmla="*/ 2645650 h 5333014"/>
              <a:gd name="connsiteX526" fmla="*/ 1979652 w 2279711"/>
              <a:gd name="connsiteY526" fmla="*/ 2661760 h 5333014"/>
              <a:gd name="connsiteX527" fmla="*/ 1742007 w 2279711"/>
              <a:gd name="connsiteY527" fmla="*/ 2786141 h 5333014"/>
              <a:gd name="connsiteX528" fmla="*/ 1599725 w 2279711"/>
              <a:gd name="connsiteY528" fmla="*/ 2925248 h 5333014"/>
              <a:gd name="connsiteX529" fmla="*/ 1599148 w 2279711"/>
              <a:gd name="connsiteY529" fmla="*/ 2925480 h 5333014"/>
              <a:gd name="connsiteX530" fmla="*/ 1591598 w 2279711"/>
              <a:gd name="connsiteY530" fmla="*/ 2950954 h 5333014"/>
              <a:gd name="connsiteX531" fmla="*/ 1657976 w 2279711"/>
              <a:gd name="connsiteY531" fmla="*/ 2884148 h 5333014"/>
              <a:gd name="connsiteX532" fmla="*/ 1804176 w 2279711"/>
              <a:gd name="connsiteY532" fmla="*/ 2776140 h 5333014"/>
              <a:gd name="connsiteX533" fmla="*/ 1811138 w 2279711"/>
              <a:gd name="connsiteY533" fmla="*/ 2783903 h 5333014"/>
              <a:gd name="connsiteX534" fmla="*/ 1691936 w 2279711"/>
              <a:gd name="connsiteY534" fmla="*/ 2883607 h 5333014"/>
              <a:gd name="connsiteX535" fmla="*/ 1648037 w 2279711"/>
              <a:gd name="connsiteY535" fmla="*/ 2925824 h 5333014"/>
              <a:gd name="connsiteX536" fmla="*/ 1697025 w 2279711"/>
              <a:gd name="connsiteY536" fmla="*/ 2894635 h 5333014"/>
              <a:gd name="connsiteX537" fmla="*/ 1950627 w 2279711"/>
              <a:gd name="connsiteY537" fmla="*/ 2748615 h 5333014"/>
              <a:gd name="connsiteX538" fmla="*/ 1958372 w 2279711"/>
              <a:gd name="connsiteY538" fmla="*/ 2756234 h 5333014"/>
              <a:gd name="connsiteX539" fmla="*/ 1843554 w 2279711"/>
              <a:gd name="connsiteY539" fmla="*/ 2851834 h 5333014"/>
              <a:gd name="connsiteX540" fmla="*/ 1983816 w 2279711"/>
              <a:gd name="connsiteY540" fmla="*/ 2761618 h 5333014"/>
              <a:gd name="connsiteX541" fmla="*/ 2144949 w 2279711"/>
              <a:gd name="connsiteY541" fmla="*/ 2659521 h 5333014"/>
              <a:gd name="connsiteX542" fmla="*/ 2109485 w 2279711"/>
              <a:gd name="connsiteY542" fmla="*/ 2517094 h 5333014"/>
              <a:gd name="connsiteX543" fmla="*/ 2037808 w 2279711"/>
              <a:gd name="connsiteY543" fmla="*/ 2484604 h 5333014"/>
              <a:gd name="connsiteX544" fmla="*/ 1427058 w 2279711"/>
              <a:gd name="connsiteY544" fmla="*/ 2311242 h 5333014"/>
              <a:gd name="connsiteX545" fmla="*/ 1490789 w 2279711"/>
              <a:gd name="connsiteY545" fmla="*/ 2354057 h 5333014"/>
              <a:gd name="connsiteX546" fmla="*/ 1487361 w 2279711"/>
              <a:gd name="connsiteY546" fmla="*/ 2365985 h 5333014"/>
              <a:gd name="connsiteX547" fmla="*/ 1465149 w 2279711"/>
              <a:gd name="connsiteY547" fmla="*/ 2358635 h 5333014"/>
              <a:gd name="connsiteX548" fmla="*/ 1425598 w 2279711"/>
              <a:gd name="connsiteY548" fmla="*/ 2329754 h 5333014"/>
              <a:gd name="connsiteX549" fmla="*/ 1427058 w 2279711"/>
              <a:gd name="connsiteY549" fmla="*/ 2311242 h 5333014"/>
              <a:gd name="connsiteX550" fmla="*/ 1168224 w 2279711"/>
              <a:gd name="connsiteY550" fmla="*/ 2115015 h 5333014"/>
              <a:gd name="connsiteX551" fmla="*/ 1109464 w 2279711"/>
              <a:gd name="connsiteY551" fmla="*/ 2131587 h 5333014"/>
              <a:gd name="connsiteX552" fmla="*/ 1098312 w 2279711"/>
              <a:gd name="connsiteY552" fmla="*/ 2262210 h 5333014"/>
              <a:gd name="connsiteX553" fmla="*/ 1364005 w 2279711"/>
              <a:gd name="connsiteY553" fmla="*/ 2614610 h 5333014"/>
              <a:gd name="connsiteX554" fmla="*/ 1541249 w 2279711"/>
              <a:gd name="connsiteY554" fmla="*/ 2786844 h 5333014"/>
              <a:gd name="connsiteX555" fmla="*/ 1542545 w 2279711"/>
              <a:gd name="connsiteY555" fmla="*/ 2782136 h 5333014"/>
              <a:gd name="connsiteX556" fmla="*/ 1539681 w 2279711"/>
              <a:gd name="connsiteY556" fmla="*/ 2773734 h 5333014"/>
              <a:gd name="connsiteX557" fmla="*/ 1519590 w 2279711"/>
              <a:gd name="connsiteY557" fmla="*/ 2739064 h 5333014"/>
              <a:gd name="connsiteX558" fmla="*/ 1477301 w 2279711"/>
              <a:gd name="connsiteY558" fmla="*/ 2674086 h 5333014"/>
              <a:gd name="connsiteX559" fmla="*/ 1482176 w 2279711"/>
              <a:gd name="connsiteY559" fmla="*/ 2664929 h 5333014"/>
              <a:gd name="connsiteX560" fmla="*/ 1536446 w 2279711"/>
              <a:gd name="connsiteY560" fmla="*/ 2725943 h 5333014"/>
              <a:gd name="connsiteX561" fmla="*/ 1540116 w 2279711"/>
              <a:gd name="connsiteY561" fmla="*/ 2731341 h 5333014"/>
              <a:gd name="connsiteX562" fmla="*/ 1518675 w 2279711"/>
              <a:gd name="connsiteY562" fmla="*/ 2660690 h 5333014"/>
              <a:gd name="connsiteX563" fmla="*/ 1453874 w 2279711"/>
              <a:gd name="connsiteY563" fmla="*/ 2570052 h 5333014"/>
              <a:gd name="connsiteX564" fmla="*/ 1459848 w 2279711"/>
              <a:gd name="connsiteY564" fmla="*/ 2564476 h 5333014"/>
              <a:gd name="connsiteX565" fmla="*/ 1523506 w 2279711"/>
              <a:gd name="connsiteY565" fmla="*/ 2627592 h 5333014"/>
              <a:gd name="connsiteX566" fmla="*/ 1488638 w 2279711"/>
              <a:gd name="connsiteY566" fmla="*/ 2561484 h 5333014"/>
              <a:gd name="connsiteX567" fmla="*/ 1411009 w 2279711"/>
              <a:gd name="connsiteY567" fmla="*/ 2460581 h 5333014"/>
              <a:gd name="connsiteX568" fmla="*/ 1386414 w 2279711"/>
              <a:gd name="connsiteY568" fmla="*/ 2428050 h 5333014"/>
              <a:gd name="connsiteX569" fmla="*/ 1391840 w 2279711"/>
              <a:gd name="connsiteY569" fmla="*/ 2423196 h 5333014"/>
              <a:gd name="connsiteX570" fmla="*/ 1507253 w 2279711"/>
              <a:gd name="connsiteY570" fmla="*/ 2543140 h 5333014"/>
              <a:gd name="connsiteX571" fmla="*/ 1313334 w 2279711"/>
              <a:gd name="connsiteY571" fmla="*/ 2305883 h 5333014"/>
              <a:gd name="connsiteX572" fmla="*/ 1317402 w 2279711"/>
              <a:gd name="connsiteY572" fmla="*/ 2298056 h 5333014"/>
              <a:gd name="connsiteX573" fmla="*/ 1566100 w 2279711"/>
              <a:gd name="connsiteY573" fmla="*/ 2626440 h 5333014"/>
              <a:gd name="connsiteX574" fmla="*/ 1566414 w 2279711"/>
              <a:gd name="connsiteY574" fmla="*/ 2620115 h 5333014"/>
              <a:gd name="connsiteX575" fmla="*/ 1569962 w 2279711"/>
              <a:gd name="connsiteY575" fmla="*/ 2615176 h 5333014"/>
              <a:gd name="connsiteX576" fmla="*/ 1573572 w 2279711"/>
              <a:gd name="connsiteY576" fmla="*/ 2614566 h 5333014"/>
              <a:gd name="connsiteX577" fmla="*/ 1575190 w 2279711"/>
              <a:gd name="connsiteY577" fmla="*/ 2615258 h 5333014"/>
              <a:gd name="connsiteX578" fmla="*/ 1549883 w 2279711"/>
              <a:gd name="connsiteY578" fmla="*/ 2506121 h 5333014"/>
              <a:gd name="connsiteX579" fmla="*/ 1501739 w 2279711"/>
              <a:gd name="connsiteY579" fmla="*/ 2407302 h 5333014"/>
              <a:gd name="connsiteX580" fmla="*/ 1515164 w 2279711"/>
              <a:gd name="connsiteY580" fmla="*/ 2402760 h 5333014"/>
              <a:gd name="connsiteX581" fmla="*/ 1593973 w 2279711"/>
              <a:gd name="connsiteY581" fmla="*/ 2589805 h 5333014"/>
              <a:gd name="connsiteX582" fmla="*/ 1600427 w 2279711"/>
              <a:gd name="connsiteY582" fmla="*/ 2565776 h 5333014"/>
              <a:gd name="connsiteX583" fmla="*/ 1589011 w 2279711"/>
              <a:gd name="connsiteY583" fmla="*/ 2504681 h 5333014"/>
              <a:gd name="connsiteX584" fmla="*/ 1558381 w 2279711"/>
              <a:gd name="connsiteY584" fmla="*/ 2425315 h 5333014"/>
              <a:gd name="connsiteX585" fmla="*/ 1563286 w 2279711"/>
              <a:gd name="connsiteY585" fmla="*/ 2419999 h 5333014"/>
              <a:gd name="connsiteX586" fmla="*/ 1606329 w 2279711"/>
              <a:gd name="connsiteY586" fmla="*/ 2489366 h 5333014"/>
              <a:gd name="connsiteX587" fmla="*/ 1614515 w 2279711"/>
              <a:gd name="connsiteY587" fmla="*/ 2512723 h 5333014"/>
              <a:gd name="connsiteX588" fmla="*/ 1614774 w 2279711"/>
              <a:gd name="connsiteY588" fmla="*/ 2512117 h 5333014"/>
              <a:gd name="connsiteX589" fmla="*/ 1403703 w 2279711"/>
              <a:gd name="connsiteY589" fmla="*/ 2181884 h 5333014"/>
              <a:gd name="connsiteX590" fmla="*/ 1403617 w 2279711"/>
              <a:gd name="connsiteY590" fmla="*/ 2182086 h 5333014"/>
              <a:gd name="connsiteX591" fmla="*/ 1231359 w 2279711"/>
              <a:gd name="connsiteY591" fmla="*/ 2133505 h 5333014"/>
              <a:gd name="connsiteX592" fmla="*/ 1168224 w 2279711"/>
              <a:gd name="connsiteY592" fmla="*/ 2115015 h 5333014"/>
              <a:gd name="connsiteX593" fmla="*/ 1948869 w 2279711"/>
              <a:gd name="connsiteY593" fmla="*/ 2056071 h 5333014"/>
              <a:gd name="connsiteX594" fmla="*/ 1956701 w 2279711"/>
              <a:gd name="connsiteY594" fmla="*/ 2065161 h 5333014"/>
              <a:gd name="connsiteX595" fmla="*/ 1929657 w 2279711"/>
              <a:gd name="connsiteY595" fmla="*/ 2089233 h 5333014"/>
              <a:gd name="connsiteX596" fmla="*/ 1901574 w 2279711"/>
              <a:gd name="connsiteY596" fmla="*/ 2112383 h 5333014"/>
              <a:gd name="connsiteX597" fmla="*/ 1891688 w 2279711"/>
              <a:gd name="connsiteY597" fmla="*/ 2098584 h 5333014"/>
              <a:gd name="connsiteX598" fmla="*/ 1948869 w 2279711"/>
              <a:gd name="connsiteY598" fmla="*/ 2056071 h 5333014"/>
              <a:gd name="connsiteX599" fmla="*/ 2067356 w 2279711"/>
              <a:gd name="connsiteY599" fmla="*/ 1917786 h 5333014"/>
              <a:gd name="connsiteX600" fmla="*/ 2072938 w 2279711"/>
              <a:gd name="connsiteY600" fmla="*/ 1932135 h 5333014"/>
              <a:gd name="connsiteX601" fmla="*/ 2053077 w 2279711"/>
              <a:gd name="connsiteY601" fmla="*/ 1944450 h 5333014"/>
              <a:gd name="connsiteX602" fmla="*/ 2004468 w 2279711"/>
              <a:gd name="connsiteY602" fmla="*/ 1976996 h 5333014"/>
              <a:gd name="connsiteX603" fmla="*/ 1982502 w 2279711"/>
              <a:gd name="connsiteY603" fmla="*/ 1993673 h 5333014"/>
              <a:gd name="connsiteX604" fmla="*/ 1955075 w 2279711"/>
              <a:gd name="connsiteY604" fmla="*/ 2006337 h 5333014"/>
              <a:gd name="connsiteX605" fmla="*/ 1946321 w 2279711"/>
              <a:gd name="connsiteY605" fmla="*/ 1999961 h 5333014"/>
              <a:gd name="connsiteX606" fmla="*/ 1965283 w 2279711"/>
              <a:gd name="connsiteY606" fmla="*/ 1980803 h 5333014"/>
              <a:gd name="connsiteX607" fmla="*/ 1993365 w 2279711"/>
              <a:gd name="connsiteY607" fmla="*/ 1955979 h 5333014"/>
              <a:gd name="connsiteX608" fmla="*/ 2067356 w 2279711"/>
              <a:gd name="connsiteY608" fmla="*/ 1917786 h 5333014"/>
              <a:gd name="connsiteX609" fmla="*/ 2130307 w 2279711"/>
              <a:gd name="connsiteY609" fmla="*/ 1908539 h 5333014"/>
              <a:gd name="connsiteX610" fmla="*/ 2134182 w 2279711"/>
              <a:gd name="connsiteY610" fmla="*/ 1919824 h 5333014"/>
              <a:gd name="connsiteX611" fmla="*/ 2101893 w 2279711"/>
              <a:gd name="connsiteY611" fmla="*/ 1961745 h 5333014"/>
              <a:gd name="connsiteX612" fmla="*/ 2070169 w 2279711"/>
              <a:gd name="connsiteY612" fmla="*/ 1983337 h 5333014"/>
              <a:gd name="connsiteX613" fmla="*/ 2060172 w 2279711"/>
              <a:gd name="connsiteY613" fmla="*/ 1975951 h 5333014"/>
              <a:gd name="connsiteX614" fmla="*/ 2084124 w 2279711"/>
              <a:gd name="connsiteY614" fmla="*/ 1947924 h 5333014"/>
              <a:gd name="connsiteX615" fmla="*/ 2118062 w 2279711"/>
              <a:gd name="connsiteY615" fmla="*/ 1910535 h 5333014"/>
              <a:gd name="connsiteX616" fmla="*/ 2130307 w 2279711"/>
              <a:gd name="connsiteY616" fmla="*/ 1908539 h 5333014"/>
              <a:gd name="connsiteX617" fmla="*/ 2178938 w 2279711"/>
              <a:gd name="connsiteY617" fmla="*/ 1885240 h 5333014"/>
              <a:gd name="connsiteX618" fmla="*/ 2190331 w 2279711"/>
              <a:gd name="connsiteY618" fmla="*/ 1891460 h 5333014"/>
              <a:gd name="connsiteX619" fmla="*/ 2174076 w 2279711"/>
              <a:gd name="connsiteY619" fmla="*/ 1944547 h 5333014"/>
              <a:gd name="connsiteX620" fmla="*/ 2129719 w 2279711"/>
              <a:gd name="connsiteY620" fmla="*/ 1990634 h 5333014"/>
              <a:gd name="connsiteX621" fmla="*/ 2118854 w 2279711"/>
              <a:gd name="connsiteY621" fmla="*/ 1980245 h 5333014"/>
              <a:gd name="connsiteX622" fmla="*/ 2142946 w 2279711"/>
              <a:gd name="connsiteY622" fmla="*/ 1946299 h 5333014"/>
              <a:gd name="connsiteX623" fmla="*/ 2170003 w 2279711"/>
              <a:gd name="connsiteY623" fmla="*/ 1894243 h 5333014"/>
              <a:gd name="connsiteX624" fmla="*/ 2178938 w 2279711"/>
              <a:gd name="connsiteY624" fmla="*/ 1885240 h 5333014"/>
              <a:gd name="connsiteX625" fmla="*/ 2222412 w 2279711"/>
              <a:gd name="connsiteY625" fmla="*/ 1881684 h 5333014"/>
              <a:gd name="connsiteX626" fmla="*/ 2228969 w 2279711"/>
              <a:gd name="connsiteY626" fmla="*/ 1890050 h 5333014"/>
              <a:gd name="connsiteX627" fmla="*/ 2213753 w 2279711"/>
              <a:gd name="connsiteY627" fmla="*/ 1942387 h 5333014"/>
              <a:gd name="connsiteX628" fmla="*/ 2197511 w 2279711"/>
              <a:gd name="connsiteY628" fmla="*/ 1969167 h 5333014"/>
              <a:gd name="connsiteX629" fmla="*/ 2186536 w 2279711"/>
              <a:gd name="connsiteY629" fmla="*/ 1966863 h 5333014"/>
              <a:gd name="connsiteX630" fmla="*/ 2194599 w 2279711"/>
              <a:gd name="connsiteY630" fmla="*/ 1928449 h 5333014"/>
              <a:gd name="connsiteX631" fmla="*/ 2213025 w 2279711"/>
              <a:gd name="connsiteY631" fmla="*/ 1885383 h 5333014"/>
              <a:gd name="connsiteX632" fmla="*/ 2222412 w 2279711"/>
              <a:gd name="connsiteY632" fmla="*/ 1881684 h 5333014"/>
              <a:gd name="connsiteX633" fmla="*/ 2230655 w 2279711"/>
              <a:gd name="connsiteY633" fmla="*/ 1862068 h 5333014"/>
              <a:gd name="connsiteX634" fmla="*/ 2062934 w 2279711"/>
              <a:gd name="connsiteY634" fmla="*/ 1913024 h 5333014"/>
              <a:gd name="connsiteX635" fmla="*/ 1859986 w 2279711"/>
              <a:gd name="connsiteY635" fmla="*/ 2012780 h 5333014"/>
              <a:gd name="connsiteX636" fmla="*/ 1806482 w 2279711"/>
              <a:gd name="connsiteY636" fmla="*/ 2118824 h 5333014"/>
              <a:gd name="connsiteX637" fmla="*/ 1805934 w 2279711"/>
              <a:gd name="connsiteY637" fmla="*/ 2119546 h 5333014"/>
              <a:gd name="connsiteX638" fmla="*/ 1785868 w 2279711"/>
              <a:gd name="connsiteY638" fmla="*/ 2217887 h 5333014"/>
              <a:gd name="connsiteX639" fmla="*/ 1788840 w 2279711"/>
              <a:gd name="connsiteY639" fmla="*/ 2214854 h 5333014"/>
              <a:gd name="connsiteX640" fmla="*/ 1830305 w 2279711"/>
              <a:gd name="connsiteY640" fmla="*/ 2164898 h 5333014"/>
              <a:gd name="connsiteX641" fmla="*/ 1865398 w 2279711"/>
              <a:gd name="connsiteY641" fmla="*/ 2127046 h 5333014"/>
              <a:gd name="connsiteX642" fmla="*/ 1873777 w 2279711"/>
              <a:gd name="connsiteY642" fmla="*/ 2133741 h 5333014"/>
              <a:gd name="connsiteX643" fmla="*/ 1825393 w 2279711"/>
              <a:gd name="connsiteY643" fmla="*/ 2204897 h 5333014"/>
              <a:gd name="connsiteX644" fmla="*/ 1809176 w 2279711"/>
              <a:gd name="connsiteY644" fmla="*/ 2223792 h 5333014"/>
              <a:gd name="connsiteX645" fmla="*/ 1837926 w 2279711"/>
              <a:gd name="connsiteY645" fmla="*/ 2203560 h 5333014"/>
              <a:gd name="connsiteX646" fmla="*/ 2024980 w 2279711"/>
              <a:gd name="connsiteY646" fmla="*/ 2085044 h 5333014"/>
              <a:gd name="connsiteX647" fmla="*/ 2036135 w 2279711"/>
              <a:gd name="connsiteY647" fmla="*/ 2096993 h 5333014"/>
              <a:gd name="connsiteX648" fmla="*/ 1898101 w 2279711"/>
              <a:gd name="connsiteY648" fmla="*/ 2193186 h 5333014"/>
              <a:gd name="connsiteX649" fmla="*/ 1776669 w 2279711"/>
              <a:gd name="connsiteY649" fmla="*/ 2286912 h 5333014"/>
              <a:gd name="connsiteX650" fmla="*/ 2146471 w 2279711"/>
              <a:gd name="connsiteY650" fmla="*/ 2040382 h 5333014"/>
              <a:gd name="connsiteX651" fmla="*/ 2159354 w 2279711"/>
              <a:gd name="connsiteY651" fmla="*/ 2044937 h 5333014"/>
              <a:gd name="connsiteX652" fmla="*/ 1938005 w 2279711"/>
              <a:gd name="connsiteY652" fmla="*/ 2232983 h 5333014"/>
              <a:gd name="connsiteX653" fmla="*/ 2218281 w 2279711"/>
              <a:gd name="connsiteY653" fmla="*/ 2071583 h 5333014"/>
              <a:gd name="connsiteX654" fmla="*/ 2230655 w 2279711"/>
              <a:gd name="connsiteY654" fmla="*/ 1862068 h 5333014"/>
              <a:gd name="connsiteX655" fmla="*/ 1695970 w 2279711"/>
              <a:gd name="connsiteY655" fmla="*/ 1856313 h 5333014"/>
              <a:gd name="connsiteX656" fmla="*/ 1703052 w 2279711"/>
              <a:gd name="connsiteY656" fmla="*/ 1857371 h 5333014"/>
              <a:gd name="connsiteX657" fmla="*/ 1725914 w 2279711"/>
              <a:gd name="connsiteY657" fmla="*/ 1888920 h 5333014"/>
              <a:gd name="connsiteX658" fmla="*/ 1725394 w 2279711"/>
              <a:gd name="connsiteY658" fmla="*/ 1934865 h 5333014"/>
              <a:gd name="connsiteX659" fmla="*/ 1711620 w 2279711"/>
              <a:gd name="connsiteY659" fmla="*/ 1936866 h 5333014"/>
              <a:gd name="connsiteX660" fmla="*/ 1702243 w 2279711"/>
              <a:gd name="connsiteY660" fmla="*/ 1903432 h 5333014"/>
              <a:gd name="connsiteX661" fmla="*/ 1690579 w 2279711"/>
              <a:gd name="connsiteY661" fmla="*/ 1861363 h 5333014"/>
              <a:gd name="connsiteX662" fmla="*/ 1695970 w 2279711"/>
              <a:gd name="connsiteY662" fmla="*/ 1856313 h 5333014"/>
              <a:gd name="connsiteX663" fmla="*/ 1450042 w 2279711"/>
              <a:gd name="connsiteY663" fmla="*/ 1673345 h 5333014"/>
              <a:gd name="connsiteX664" fmla="*/ 1299593 w 2279711"/>
              <a:gd name="connsiteY664" fmla="*/ 1799575 h 5333014"/>
              <a:gd name="connsiteX665" fmla="*/ 1441832 w 2279711"/>
              <a:gd name="connsiteY665" fmla="*/ 1964726 h 5333014"/>
              <a:gd name="connsiteX666" fmla="*/ 1613860 w 2279711"/>
              <a:gd name="connsiteY666" fmla="*/ 2060812 h 5333014"/>
              <a:gd name="connsiteX667" fmla="*/ 1650719 w 2279711"/>
              <a:gd name="connsiteY667" fmla="*/ 2123946 h 5333014"/>
              <a:gd name="connsiteX668" fmla="*/ 1640383 w 2279711"/>
              <a:gd name="connsiteY668" fmla="*/ 2082685 h 5333014"/>
              <a:gd name="connsiteX669" fmla="*/ 1519782 w 2279711"/>
              <a:gd name="connsiteY669" fmla="*/ 1885408 h 5333014"/>
              <a:gd name="connsiteX670" fmla="*/ 1524659 w 2279711"/>
              <a:gd name="connsiteY670" fmla="*/ 1879600 h 5333014"/>
              <a:gd name="connsiteX671" fmla="*/ 1668743 w 2279711"/>
              <a:gd name="connsiteY671" fmla="*/ 2085728 h 5333014"/>
              <a:gd name="connsiteX672" fmla="*/ 1636296 w 2279711"/>
              <a:gd name="connsiteY672" fmla="*/ 1965877 h 5333014"/>
              <a:gd name="connsiteX673" fmla="*/ 1452668 w 2279711"/>
              <a:gd name="connsiteY673" fmla="*/ 1788997 h 5333014"/>
              <a:gd name="connsiteX674" fmla="*/ 1454740 w 2279711"/>
              <a:gd name="connsiteY674" fmla="*/ 1777445 h 5333014"/>
              <a:gd name="connsiteX675" fmla="*/ 1648812 w 2279711"/>
              <a:gd name="connsiteY675" fmla="*/ 1937742 h 5333014"/>
              <a:gd name="connsiteX676" fmla="*/ 1693563 w 2279711"/>
              <a:gd name="connsiteY676" fmla="*/ 2060705 h 5333014"/>
              <a:gd name="connsiteX677" fmla="*/ 1696752 w 2279711"/>
              <a:gd name="connsiteY677" fmla="*/ 2034799 h 5333014"/>
              <a:gd name="connsiteX678" fmla="*/ 1646856 w 2279711"/>
              <a:gd name="connsiteY678" fmla="*/ 1901501 h 5333014"/>
              <a:gd name="connsiteX679" fmla="*/ 1659729 w 2279711"/>
              <a:gd name="connsiteY679" fmla="*/ 1892656 h 5333014"/>
              <a:gd name="connsiteX680" fmla="*/ 1710706 w 2279711"/>
              <a:gd name="connsiteY680" fmla="*/ 1997712 h 5333014"/>
              <a:gd name="connsiteX681" fmla="*/ 1720528 w 2279711"/>
              <a:gd name="connsiteY681" fmla="*/ 2050234 h 5333014"/>
              <a:gd name="connsiteX682" fmla="*/ 1743876 w 2279711"/>
              <a:gd name="connsiteY682" fmla="*/ 1934160 h 5333014"/>
              <a:gd name="connsiteX683" fmla="*/ 1744797 w 2279711"/>
              <a:gd name="connsiteY683" fmla="*/ 1929769 h 5333014"/>
              <a:gd name="connsiteX684" fmla="*/ 1746784 w 2279711"/>
              <a:gd name="connsiteY684" fmla="*/ 1920094 h 5333014"/>
              <a:gd name="connsiteX685" fmla="*/ 1747014 w 2279711"/>
              <a:gd name="connsiteY685" fmla="*/ 1918997 h 5333014"/>
              <a:gd name="connsiteX686" fmla="*/ 1711429 w 2279711"/>
              <a:gd name="connsiteY686" fmla="*/ 1812633 h 5333014"/>
              <a:gd name="connsiteX687" fmla="*/ 1524187 w 2279711"/>
              <a:gd name="connsiteY687" fmla="*/ 1677744 h 5333014"/>
              <a:gd name="connsiteX688" fmla="*/ 1450042 w 2279711"/>
              <a:gd name="connsiteY688" fmla="*/ 1673345 h 5333014"/>
              <a:gd name="connsiteX689" fmla="*/ 2163076 w 2279711"/>
              <a:gd name="connsiteY689" fmla="*/ 1303694 h 5333014"/>
              <a:gd name="connsiteX690" fmla="*/ 2121353 w 2279711"/>
              <a:gd name="connsiteY690" fmla="*/ 1304587 h 5333014"/>
              <a:gd name="connsiteX691" fmla="*/ 1878312 w 2279711"/>
              <a:gd name="connsiteY691" fmla="*/ 1435990 h 5333014"/>
              <a:gd name="connsiteX692" fmla="*/ 1865093 w 2279711"/>
              <a:gd name="connsiteY692" fmla="*/ 1681026 h 5333014"/>
              <a:gd name="connsiteX693" fmla="*/ 1870399 w 2279711"/>
              <a:gd name="connsiteY693" fmla="*/ 1670858 h 5333014"/>
              <a:gd name="connsiteX694" fmla="*/ 1892555 w 2279711"/>
              <a:gd name="connsiteY694" fmla="*/ 1632495 h 5333014"/>
              <a:gd name="connsiteX695" fmla="*/ 1921816 w 2279711"/>
              <a:gd name="connsiteY695" fmla="*/ 1600999 h 5333014"/>
              <a:gd name="connsiteX696" fmla="*/ 1932106 w 2279711"/>
              <a:gd name="connsiteY696" fmla="*/ 1613295 h 5333014"/>
              <a:gd name="connsiteX697" fmla="*/ 1919528 w 2279711"/>
              <a:gd name="connsiteY697" fmla="*/ 1635423 h 5333014"/>
              <a:gd name="connsiteX698" fmla="*/ 1907696 w 2279711"/>
              <a:gd name="connsiteY698" fmla="*/ 1648541 h 5333014"/>
              <a:gd name="connsiteX699" fmla="*/ 1886958 w 2279711"/>
              <a:gd name="connsiteY699" fmla="*/ 1687511 h 5333014"/>
              <a:gd name="connsiteX700" fmla="*/ 1860914 w 2279711"/>
              <a:gd name="connsiteY700" fmla="*/ 1739998 h 5333014"/>
              <a:gd name="connsiteX701" fmla="*/ 1860770 w 2279711"/>
              <a:gd name="connsiteY701" fmla="*/ 1742568 h 5333014"/>
              <a:gd name="connsiteX702" fmla="*/ 1916437 w 2279711"/>
              <a:gd name="connsiteY702" fmla="*/ 1679551 h 5333014"/>
              <a:gd name="connsiteX703" fmla="*/ 1963018 w 2279711"/>
              <a:gd name="connsiteY703" fmla="*/ 1634414 h 5333014"/>
              <a:gd name="connsiteX704" fmla="*/ 1998494 w 2279711"/>
              <a:gd name="connsiteY704" fmla="*/ 1563237 h 5333014"/>
              <a:gd name="connsiteX705" fmla="*/ 2024337 w 2279711"/>
              <a:gd name="connsiteY705" fmla="*/ 1560420 h 5333014"/>
              <a:gd name="connsiteX706" fmla="*/ 1999432 w 2279711"/>
              <a:gd name="connsiteY706" fmla="*/ 1632053 h 5333014"/>
              <a:gd name="connsiteX707" fmla="*/ 2108523 w 2279711"/>
              <a:gd name="connsiteY707" fmla="*/ 1478267 h 5333014"/>
              <a:gd name="connsiteX708" fmla="*/ 2132555 w 2279711"/>
              <a:gd name="connsiteY708" fmla="*/ 1486396 h 5333014"/>
              <a:gd name="connsiteX709" fmla="*/ 2067364 w 2279711"/>
              <a:gd name="connsiteY709" fmla="*/ 1606337 h 5333014"/>
              <a:gd name="connsiteX710" fmla="*/ 2041335 w 2279711"/>
              <a:gd name="connsiteY710" fmla="*/ 1634193 h 5333014"/>
              <a:gd name="connsiteX711" fmla="*/ 2058368 w 2279711"/>
              <a:gd name="connsiteY711" fmla="*/ 1625692 h 5333014"/>
              <a:gd name="connsiteX712" fmla="*/ 2058971 w 2279711"/>
              <a:gd name="connsiteY712" fmla="*/ 1622601 h 5333014"/>
              <a:gd name="connsiteX713" fmla="*/ 2168982 w 2279711"/>
              <a:gd name="connsiteY713" fmla="*/ 1411319 h 5333014"/>
              <a:gd name="connsiteX714" fmla="*/ 2192717 w 2279711"/>
              <a:gd name="connsiteY714" fmla="*/ 1407839 h 5333014"/>
              <a:gd name="connsiteX715" fmla="*/ 2164878 w 2279711"/>
              <a:gd name="connsiteY715" fmla="*/ 1546154 h 5333014"/>
              <a:gd name="connsiteX716" fmla="*/ 2139545 w 2279711"/>
              <a:gd name="connsiteY716" fmla="*/ 1580764 h 5333014"/>
              <a:gd name="connsiteX717" fmla="*/ 2174643 w 2279711"/>
              <a:gd name="connsiteY717" fmla="*/ 1552962 h 5333014"/>
              <a:gd name="connsiteX718" fmla="*/ 2172588 w 2279711"/>
              <a:gd name="connsiteY718" fmla="*/ 1546582 h 5333014"/>
              <a:gd name="connsiteX719" fmla="*/ 2205670 w 2279711"/>
              <a:gd name="connsiteY719" fmla="*/ 1479882 h 5333014"/>
              <a:gd name="connsiteX720" fmla="*/ 2207825 w 2279711"/>
              <a:gd name="connsiteY720" fmla="*/ 1368615 h 5333014"/>
              <a:gd name="connsiteX721" fmla="*/ 2223070 w 2279711"/>
              <a:gd name="connsiteY721" fmla="*/ 1364850 h 5333014"/>
              <a:gd name="connsiteX722" fmla="*/ 2235291 w 2279711"/>
              <a:gd name="connsiteY722" fmla="*/ 1466001 h 5333014"/>
              <a:gd name="connsiteX723" fmla="*/ 2163076 w 2279711"/>
              <a:gd name="connsiteY723" fmla="*/ 1303694 h 5333014"/>
              <a:gd name="connsiteX724" fmla="*/ 1532962 w 2279711"/>
              <a:gd name="connsiteY724" fmla="*/ 1089033 h 5333014"/>
              <a:gd name="connsiteX725" fmla="*/ 1550366 w 2279711"/>
              <a:gd name="connsiteY725" fmla="*/ 1097136 h 5333014"/>
              <a:gd name="connsiteX726" fmla="*/ 1590589 w 2279711"/>
              <a:gd name="connsiteY726" fmla="*/ 1138984 h 5333014"/>
              <a:gd name="connsiteX727" fmla="*/ 1581586 w 2279711"/>
              <a:gd name="connsiteY727" fmla="*/ 1148289 h 5333014"/>
              <a:gd name="connsiteX728" fmla="*/ 1516439 w 2279711"/>
              <a:gd name="connsiteY728" fmla="*/ 1104868 h 5333014"/>
              <a:gd name="connsiteX729" fmla="*/ 1515566 w 2279711"/>
              <a:gd name="connsiteY729" fmla="*/ 1093491 h 5333014"/>
              <a:gd name="connsiteX730" fmla="*/ 1532962 w 2279711"/>
              <a:gd name="connsiteY730" fmla="*/ 1089033 h 5333014"/>
              <a:gd name="connsiteX731" fmla="*/ 1561003 w 2279711"/>
              <a:gd name="connsiteY731" fmla="*/ 972753 h 5333014"/>
              <a:gd name="connsiteX732" fmla="*/ 1454610 w 2279711"/>
              <a:gd name="connsiteY732" fmla="*/ 1009522 h 5333014"/>
              <a:gd name="connsiteX733" fmla="*/ 1429782 w 2279711"/>
              <a:gd name="connsiteY733" fmla="*/ 1113961 h 5333014"/>
              <a:gd name="connsiteX734" fmla="*/ 1465565 w 2279711"/>
              <a:gd name="connsiteY734" fmla="*/ 1212036 h 5333014"/>
              <a:gd name="connsiteX735" fmla="*/ 1573304 w 2279711"/>
              <a:gd name="connsiteY735" fmla="*/ 1343769 h 5333014"/>
              <a:gd name="connsiteX736" fmla="*/ 1748346 w 2279711"/>
              <a:gd name="connsiteY736" fmla="*/ 1551899 h 5333014"/>
              <a:gd name="connsiteX737" fmla="*/ 1790554 w 2279711"/>
              <a:gd name="connsiteY737" fmla="*/ 1628803 h 5333014"/>
              <a:gd name="connsiteX738" fmla="*/ 1792448 w 2279711"/>
              <a:gd name="connsiteY738" fmla="*/ 1609280 h 5333014"/>
              <a:gd name="connsiteX739" fmla="*/ 1786729 w 2279711"/>
              <a:gd name="connsiteY739" fmla="*/ 1605876 h 5333014"/>
              <a:gd name="connsiteX740" fmla="*/ 1763497 w 2279711"/>
              <a:gd name="connsiteY740" fmla="*/ 1534939 h 5333014"/>
              <a:gd name="connsiteX741" fmla="*/ 1709409 w 2279711"/>
              <a:gd name="connsiteY741" fmla="*/ 1443863 h 5333014"/>
              <a:gd name="connsiteX742" fmla="*/ 1723811 w 2279711"/>
              <a:gd name="connsiteY742" fmla="*/ 1430887 h 5333014"/>
              <a:gd name="connsiteX743" fmla="*/ 1777256 w 2279711"/>
              <a:gd name="connsiteY743" fmla="*/ 1512837 h 5333014"/>
              <a:gd name="connsiteX744" fmla="*/ 1797701 w 2279711"/>
              <a:gd name="connsiteY744" fmla="*/ 1555074 h 5333014"/>
              <a:gd name="connsiteX745" fmla="*/ 1799193 w 2279711"/>
              <a:gd name="connsiteY745" fmla="*/ 1540403 h 5333014"/>
              <a:gd name="connsiteX746" fmla="*/ 1755348 w 2279711"/>
              <a:gd name="connsiteY746" fmla="*/ 1434332 h 5333014"/>
              <a:gd name="connsiteX747" fmla="*/ 1696806 w 2279711"/>
              <a:gd name="connsiteY747" fmla="*/ 1331305 h 5333014"/>
              <a:gd name="connsiteX748" fmla="*/ 1697263 w 2279711"/>
              <a:gd name="connsiteY748" fmla="*/ 1320735 h 5333014"/>
              <a:gd name="connsiteX749" fmla="*/ 1756940 w 2279711"/>
              <a:gd name="connsiteY749" fmla="*/ 1393152 h 5333014"/>
              <a:gd name="connsiteX750" fmla="*/ 1792476 w 2279711"/>
              <a:gd name="connsiteY750" fmla="*/ 1465526 h 5333014"/>
              <a:gd name="connsiteX751" fmla="*/ 1731246 w 2279711"/>
              <a:gd name="connsiteY751" fmla="*/ 1312310 h 5333014"/>
              <a:gd name="connsiteX752" fmla="*/ 1618307 w 2279711"/>
              <a:gd name="connsiteY752" fmla="*/ 1175960 h 5333014"/>
              <a:gd name="connsiteX753" fmla="*/ 1626126 w 2279711"/>
              <a:gd name="connsiteY753" fmla="*/ 1164952 h 5333014"/>
              <a:gd name="connsiteX754" fmla="*/ 1808304 w 2279711"/>
              <a:gd name="connsiteY754" fmla="*/ 1423499 h 5333014"/>
              <a:gd name="connsiteX755" fmla="*/ 1813515 w 2279711"/>
              <a:gd name="connsiteY755" fmla="*/ 1259236 h 5333014"/>
              <a:gd name="connsiteX756" fmla="*/ 1810106 w 2279711"/>
              <a:gd name="connsiteY756" fmla="*/ 1254908 h 5333014"/>
              <a:gd name="connsiteX757" fmla="*/ 1713277 w 2279711"/>
              <a:gd name="connsiteY757" fmla="*/ 1068041 h 5333014"/>
              <a:gd name="connsiteX758" fmla="*/ 1561003 w 2279711"/>
              <a:gd name="connsiteY758" fmla="*/ 972753 h 5333014"/>
              <a:gd name="connsiteX759" fmla="*/ 2089939 w 2279711"/>
              <a:gd name="connsiteY759" fmla="*/ 783393 h 5333014"/>
              <a:gd name="connsiteX760" fmla="*/ 2098827 w 2279711"/>
              <a:gd name="connsiteY760" fmla="*/ 789737 h 5333014"/>
              <a:gd name="connsiteX761" fmla="*/ 2069009 w 2279711"/>
              <a:gd name="connsiteY761" fmla="*/ 997532 h 5333014"/>
              <a:gd name="connsiteX762" fmla="*/ 2056183 w 2279711"/>
              <a:gd name="connsiteY762" fmla="*/ 990611 h 5333014"/>
              <a:gd name="connsiteX763" fmla="*/ 2081511 w 2279711"/>
              <a:gd name="connsiteY763" fmla="*/ 899542 h 5333014"/>
              <a:gd name="connsiteX764" fmla="*/ 2082252 w 2279711"/>
              <a:gd name="connsiteY764" fmla="*/ 791019 h 5333014"/>
              <a:gd name="connsiteX765" fmla="*/ 2089939 w 2279711"/>
              <a:gd name="connsiteY765" fmla="*/ 783393 h 5333014"/>
              <a:gd name="connsiteX766" fmla="*/ 2126194 w 2279711"/>
              <a:gd name="connsiteY766" fmla="*/ 722626 h 5333014"/>
              <a:gd name="connsiteX767" fmla="*/ 2135694 w 2279711"/>
              <a:gd name="connsiteY767" fmla="*/ 727048 h 5333014"/>
              <a:gd name="connsiteX768" fmla="*/ 2146198 w 2279711"/>
              <a:gd name="connsiteY768" fmla="*/ 807611 h 5333014"/>
              <a:gd name="connsiteX769" fmla="*/ 2143420 w 2279711"/>
              <a:gd name="connsiteY769" fmla="*/ 847089 h 5333014"/>
              <a:gd name="connsiteX770" fmla="*/ 2132959 w 2279711"/>
              <a:gd name="connsiteY770" fmla="*/ 879931 h 5333014"/>
              <a:gd name="connsiteX771" fmla="*/ 2121150 w 2279711"/>
              <a:gd name="connsiteY771" fmla="*/ 883490 h 5333014"/>
              <a:gd name="connsiteX772" fmla="*/ 2121657 w 2279711"/>
              <a:gd name="connsiteY772" fmla="*/ 815771 h 5333014"/>
              <a:gd name="connsiteX773" fmla="*/ 2120276 w 2279711"/>
              <a:gd name="connsiteY773" fmla="*/ 731217 h 5333014"/>
              <a:gd name="connsiteX774" fmla="*/ 2126194 w 2279711"/>
              <a:gd name="connsiteY774" fmla="*/ 722626 h 5333014"/>
              <a:gd name="connsiteX775" fmla="*/ 2043149 w 2279711"/>
              <a:gd name="connsiteY775" fmla="*/ 647865 h 5333014"/>
              <a:gd name="connsiteX776" fmla="*/ 1948248 w 2279711"/>
              <a:gd name="connsiteY776" fmla="*/ 683212 h 5333014"/>
              <a:gd name="connsiteX777" fmla="*/ 1846513 w 2279711"/>
              <a:gd name="connsiteY777" fmla="*/ 872917 h 5333014"/>
              <a:gd name="connsiteX778" fmla="*/ 1843599 w 2279711"/>
              <a:gd name="connsiteY778" fmla="*/ 875260 h 5333014"/>
              <a:gd name="connsiteX779" fmla="*/ 1858742 w 2279711"/>
              <a:gd name="connsiteY779" fmla="*/ 987468 h 5333014"/>
              <a:gd name="connsiteX780" fmla="*/ 1861155 w 2279711"/>
              <a:gd name="connsiteY780" fmla="*/ 965058 h 5333014"/>
              <a:gd name="connsiteX781" fmla="*/ 1869561 w 2279711"/>
              <a:gd name="connsiteY781" fmla="*/ 876078 h 5333014"/>
              <a:gd name="connsiteX782" fmla="*/ 1882789 w 2279711"/>
              <a:gd name="connsiteY782" fmla="*/ 878150 h 5333014"/>
              <a:gd name="connsiteX783" fmla="*/ 1882208 w 2279711"/>
              <a:gd name="connsiteY783" fmla="*/ 967846 h 5333014"/>
              <a:gd name="connsiteX784" fmla="*/ 1881864 w 2279711"/>
              <a:gd name="connsiteY784" fmla="*/ 970329 h 5333014"/>
              <a:gd name="connsiteX785" fmla="*/ 1893790 w 2279711"/>
              <a:gd name="connsiteY785" fmla="*/ 922327 h 5333014"/>
              <a:gd name="connsiteX786" fmla="*/ 1907130 w 2279711"/>
              <a:gd name="connsiteY786" fmla="*/ 919660 h 5333014"/>
              <a:gd name="connsiteX787" fmla="*/ 1899089 w 2279711"/>
              <a:gd name="connsiteY787" fmla="*/ 993248 h 5333014"/>
              <a:gd name="connsiteX788" fmla="*/ 1894853 w 2279711"/>
              <a:gd name="connsiteY788" fmla="*/ 1009855 h 5333014"/>
              <a:gd name="connsiteX789" fmla="*/ 1931601 w 2279711"/>
              <a:gd name="connsiteY789" fmla="*/ 938504 h 5333014"/>
              <a:gd name="connsiteX790" fmla="*/ 2004699 w 2279711"/>
              <a:gd name="connsiteY790" fmla="*/ 812377 h 5333014"/>
              <a:gd name="connsiteX791" fmla="*/ 2022293 w 2279711"/>
              <a:gd name="connsiteY791" fmla="*/ 823253 h 5333014"/>
              <a:gd name="connsiteX792" fmla="*/ 1947473 w 2279711"/>
              <a:gd name="connsiteY792" fmla="*/ 966823 h 5333014"/>
              <a:gd name="connsiteX793" fmla="*/ 1893095 w 2279711"/>
              <a:gd name="connsiteY793" fmla="*/ 1061490 h 5333014"/>
              <a:gd name="connsiteX794" fmla="*/ 1885811 w 2279711"/>
              <a:gd name="connsiteY794" fmla="*/ 1094733 h 5333014"/>
              <a:gd name="connsiteX795" fmla="*/ 1884488 w 2279711"/>
              <a:gd name="connsiteY795" fmla="*/ 1103975 h 5333014"/>
              <a:gd name="connsiteX796" fmla="*/ 1895307 w 2279711"/>
              <a:gd name="connsiteY796" fmla="*/ 1087075 h 5333014"/>
              <a:gd name="connsiteX797" fmla="*/ 1923096 w 2279711"/>
              <a:gd name="connsiteY797" fmla="*/ 1053992 h 5333014"/>
              <a:gd name="connsiteX798" fmla="*/ 1943733 w 2279711"/>
              <a:gd name="connsiteY798" fmla="*/ 1036508 h 5333014"/>
              <a:gd name="connsiteX799" fmla="*/ 1949803 w 2279711"/>
              <a:gd name="connsiteY799" fmla="*/ 1047478 h 5333014"/>
              <a:gd name="connsiteX800" fmla="*/ 1932696 w 2279711"/>
              <a:gd name="connsiteY800" fmla="*/ 1074605 h 5333014"/>
              <a:gd name="connsiteX801" fmla="*/ 1914023 w 2279711"/>
              <a:gd name="connsiteY801" fmla="*/ 1095322 h 5333014"/>
              <a:gd name="connsiteX802" fmla="*/ 1885961 w 2279711"/>
              <a:gd name="connsiteY802" fmla="*/ 1151969 h 5333014"/>
              <a:gd name="connsiteX803" fmla="*/ 1885819 w 2279711"/>
              <a:gd name="connsiteY803" fmla="*/ 1154539 h 5333014"/>
              <a:gd name="connsiteX804" fmla="*/ 1898746 w 2279711"/>
              <a:gd name="connsiteY804" fmla="*/ 1138301 h 5333014"/>
              <a:gd name="connsiteX805" fmla="*/ 1914984 w 2279711"/>
              <a:gd name="connsiteY805" fmla="*/ 1106497 h 5333014"/>
              <a:gd name="connsiteX806" fmla="*/ 1928575 w 2279711"/>
              <a:gd name="connsiteY806" fmla="*/ 1091501 h 5333014"/>
              <a:gd name="connsiteX807" fmla="*/ 1937854 w 2279711"/>
              <a:gd name="connsiteY807" fmla="*/ 1103364 h 5333014"/>
              <a:gd name="connsiteX808" fmla="*/ 1927734 w 2279711"/>
              <a:gd name="connsiteY808" fmla="*/ 1128697 h 5333014"/>
              <a:gd name="connsiteX809" fmla="*/ 1917984 w 2279711"/>
              <a:gd name="connsiteY809" fmla="*/ 1147011 h 5333014"/>
              <a:gd name="connsiteX810" fmla="*/ 1988239 w 2279711"/>
              <a:gd name="connsiteY810" fmla="*/ 1092388 h 5333014"/>
              <a:gd name="connsiteX811" fmla="*/ 1981597 w 2279711"/>
              <a:gd name="connsiteY811" fmla="*/ 1091699 h 5333014"/>
              <a:gd name="connsiteX812" fmla="*/ 1979916 w 2279711"/>
              <a:gd name="connsiteY812" fmla="*/ 1081651 h 5333014"/>
              <a:gd name="connsiteX813" fmla="*/ 1992663 w 2279711"/>
              <a:gd name="connsiteY813" fmla="*/ 1054092 h 5333014"/>
              <a:gd name="connsiteX814" fmla="*/ 2007740 w 2279711"/>
              <a:gd name="connsiteY814" fmla="*/ 1012701 h 5333014"/>
              <a:gd name="connsiteX815" fmla="*/ 2023796 w 2279711"/>
              <a:gd name="connsiteY815" fmla="*/ 1012635 h 5333014"/>
              <a:gd name="connsiteX816" fmla="*/ 2035115 w 2279711"/>
              <a:gd name="connsiteY816" fmla="*/ 964372 h 5333014"/>
              <a:gd name="connsiteX817" fmla="*/ 2042622 w 2279711"/>
              <a:gd name="connsiteY817" fmla="*/ 916632 h 5333014"/>
              <a:gd name="connsiteX818" fmla="*/ 2062345 w 2279711"/>
              <a:gd name="connsiteY818" fmla="*/ 913588 h 5333014"/>
              <a:gd name="connsiteX819" fmla="*/ 2057068 w 2279711"/>
              <a:gd name="connsiteY819" fmla="*/ 972329 h 5333014"/>
              <a:gd name="connsiteX820" fmla="*/ 2034025 w 2279711"/>
              <a:gd name="connsiteY820" fmla="*/ 1022273 h 5333014"/>
              <a:gd name="connsiteX821" fmla="*/ 2024868 w 2279711"/>
              <a:gd name="connsiteY821" fmla="*/ 1019073 h 5333014"/>
              <a:gd name="connsiteX822" fmla="*/ 2005442 w 2279711"/>
              <a:gd name="connsiteY822" fmla="*/ 1080133 h 5333014"/>
              <a:gd name="connsiteX823" fmla="*/ 2149284 w 2279711"/>
              <a:gd name="connsiteY823" fmla="*/ 894329 h 5333014"/>
              <a:gd name="connsiteX824" fmla="*/ 2137314 w 2279711"/>
              <a:gd name="connsiteY824" fmla="*/ 684685 h 5333014"/>
              <a:gd name="connsiteX825" fmla="*/ 2043149 w 2279711"/>
              <a:gd name="connsiteY825" fmla="*/ 647865 h 5333014"/>
              <a:gd name="connsiteX826" fmla="*/ 1519071 w 2279711"/>
              <a:gd name="connsiteY826" fmla="*/ 576918 h 5333014"/>
              <a:gd name="connsiteX827" fmla="*/ 1529253 w 2279711"/>
              <a:gd name="connsiteY827" fmla="*/ 579540 h 5333014"/>
              <a:gd name="connsiteX828" fmla="*/ 1562378 w 2279711"/>
              <a:gd name="connsiteY828" fmla="*/ 629593 h 5333014"/>
              <a:gd name="connsiteX829" fmla="*/ 1557014 w 2279711"/>
              <a:gd name="connsiteY829" fmla="*/ 642131 h 5333014"/>
              <a:gd name="connsiteX830" fmla="*/ 1556812 w 2279711"/>
              <a:gd name="connsiteY830" fmla="*/ 642044 h 5333014"/>
              <a:gd name="connsiteX831" fmla="*/ 1512363 w 2279711"/>
              <a:gd name="connsiteY831" fmla="*/ 585471 h 5333014"/>
              <a:gd name="connsiteX832" fmla="*/ 1519071 w 2279711"/>
              <a:gd name="connsiteY832" fmla="*/ 576918 h 5333014"/>
              <a:gd name="connsiteX833" fmla="*/ 1569124 w 2279711"/>
              <a:gd name="connsiteY833" fmla="*/ 563790 h 5333014"/>
              <a:gd name="connsiteX834" fmla="*/ 1577760 w 2279711"/>
              <a:gd name="connsiteY834" fmla="*/ 565129 h 5333014"/>
              <a:gd name="connsiteX835" fmla="*/ 1610413 w 2279711"/>
              <a:gd name="connsiteY835" fmla="*/ 598954 h 5333014"/>
              <a:gd name="connsiteX836" fmla="*/ 1602854 w 2279711"/>
              <a:gd name="connsiteY836" fmla="*/ 611030 h 5333014"/>
              <a:gd name="connsiteX837" fmla="*/ 1565960 w 2279711"/>
              <a:gd name="connsiteY837" fmla="*/ 583764 h 5333014"/>
              <a:gd name="connsiteX838" fmla="*/ 1569124 w 2279711"/>
              <a:gd name="connsiteY838" fmla="*/ 563790 h 5333014"/>
              <a:gd name="connsiteX839" fmla="*/ 1519204 w 2279711"/>
              <a:gd name="connsiteY839" fmla="*/ 451204 h 5333014"/>
              <a:gd name="connsiteX840" fmla="*/ 1466630 w 2279711"/>
              <a:gd name="connsiteY840" fmla="*/ 460893 h 5333014"/>
              <a:gd name="connsiteX841" fmla="*/ 1455922 w 2279711"/>
              <a:gd name="connsiteY841" fmla="*/ 608927 h 5333014"/>
              <a:gd name="connsiteX842" fmla="*/ 1599379 w 2279711"/>
              <a:gd name="connsiteY842" fmla="*/ 734889 h 5333014"/>
              <a:gd name="connsiteX843" fmla="*/ 1770094 w 2279711"/>
              <a:gd name="connsiteY843" fmla="*/ 903374 h 5333014"/>
              <a:gd name="connsiteX844" fmla="*/ 1693636 w 2279711"/>
              <a:gd name="connsiteY844" fmla="*/ 784068 h 5333014"/>
              <a:gd name="connsiteX845" fmla="*/ 1597308 w 2279711"/>
              <a:gd name="connsiteY845" fmla="*/ 701710 h 5333014"/>
              <a:gd name="connsiteX846" fmla="*/ 1564711 w 2279711"/>
              <a:gd name="connsiteY846" fmla="*/ 665518 h 5333014"/>
              <a:gd name="connsiteX847" fmla="*/ 1574873 w 2279711"/>
              <a:gd name="connsiteY847" fmla="*/ 660776 h 5333014"/>
              <a:gd name="connsiteX848" fmla="*/ 1651234 w 2279711"/>
              <a:gd name="connsiteY848" fmla="*/ 718802 h 5333014"/>
              <a:gd name="connsiteX849" fmla="*/ 1714630 w 2279711"/>
              <a:gd name="connsiteY849" fmla="*/ 780849 h 5333014"/>
              <a:gd name="connsiteX850" fmla="*/ 1789146 w 2279711"/>
              <a:gd name="connsiteY850" fmla="*/ 894062 h 5333014"/>
              <a:gd name="connsiteX851" fmla="*/ 1787988 w 2279711"/>
              <a:gd name="connsiteY851" fmla="*/ 887826 h 5333014"/>
              <a:gd name="connsiteX852" fmla="*/ 1730799 w 2279711"/>
              <a:gd name="connsiteY852" fmla="*/ 776046 h 5333014"/>
              <a:gd name="connsiteX853" fmla="*/ 1639617 w 2279711"/>
              <a:gd name="connsiteY853" fmla="*/ 660966 h 5333014"/>
              <a:gd name="connsiteX854" fmla="*/ 1653759 w 2279711"/>
              <a:gd name="connsiteY854" fmla="*/ 646922 h 5333014"/>
              <a:gd name="connsiteX855" fmla="*/ 1762654 w 2279711"/>
              <a:gd name="connsiteY855" fmla="*/ 783218 h 5333014"/>
              <a:gd name="connsiteX856" fmla="*/ 1772570 w 2279711"/>
              <a:gd name="connsiteY856" fmla="*/ 799180 h 5333014"/>
              <a:gd name="connsiteX857" fmla="*/ 1771354 w 2279711"/>
              <a:gd name="connsiteY857" fmla="*/ 793636 h 5333014"/>
              <a:gd name="connsiteX858" fmla="*/ 1769187 w 2279711"/>
              <a:gd name="connsiteY858" fmla="*/ 791990 h 5333014"/>
              <a:gd name="connsiteX859" fmla="*/ 1724951 w 2279711"/>
              <a:gd name="connsiteY859" fmla="*/ 709196 h 5333014"/>
              <a:gd name="connsiteX860" fmla="*/ 1679459 w 2279711"/>
              <a:gd name="connsiteY860" fmla="*/ 645002 h 5333014"/>
              <a:gd name="connsiteX861" fmla="*/ 1696635 w 2279711"/>
              <a:gd name="connsiteY861" fmla="*/ 635606 h 5333014"/>
              <a:gd name="connsiteX862" fmla="*/ 1754555 w 2279711"/>
              <a:gd name="connsiteY862" fmla="*/ 713250 h 5333014"/>
              <a:gd name="connsiteX863" fmla="*/ 1732988 w 2279711"/>
              <a:gd name="connsiteY863" fmla="*/ 627237 h 5333014"/>
              <a:gd name="connsiteX864" fmla="*/ 1727931 w 2279711"/>
              <a:gd name="connsiteY864" fmla="*/ 625073 h 5333014"/>
              <a:gd name="connsiteX865" fmla="*/ 1709877 w 2279711"/>
              <a:gd name="connsiteY865" fmla="*/ 568311 h 5333014"/>
              <a:gd name="connsiteX866" fmla="*/ 1692701 w 2279711"/>
              <a:gd name="connsiteY866" fmla="*/ 531300 h 5333014"/>
              <a:gd name="connsiteX867" fmla="*/ 1690621 w 2279711"/>
              <a:gd name="connsiteY867" fmla="*/ 529453 h 5333014"/>
              <a:gd name="connsiteX868" fmla="*/ 1519204 w 2279711"/>
              <a:gd name="connsiteY868" fmla="*/ 451204 h 5333014"/>
              <a:gd name="connsiteX869" fmla="*/ 1835216 w 2279711"/>
              <a:gd name="connsiteY869" fmla="*/ 203146 h 5333014"/>
              <a:gd name="connsiteX870" fmla="*/ 1745783 w 2279711"/>
              <a:gd name="connsiteY870" fmla="*/ 259064 h 5333014"/>
              <a:gd name="connsiteX871" fmla="*/ 1721893 w 2279711"/>
              <a:gd name="connsiteY871" fmla="*/ 341178 h 5333014"/>
              <a:gd name="connsiteX872" fmla="*/ 1736869 w 2279711"/>
              <a:gd name="connsiteY872" fmla="*/ 460493 h 5333014"/>
              <a:gd name="connsiteX873" fmla="*/ 1747482 w 2279711"/>
              <a:gd name="connsiteY873" fmla="*/ 436806 h 5333014"/>
              <a:gd name="connsiteX874" fmla="*/ 1764954 w 2279711"/>
              <a:gd name="connsiteY874" fmla="*/ 392612 h 5333014"/>
              <a:gd name="connsiteX875" fmla="*/ 1780997 w 2279711"/>
              <a:gd name="connsiteY875" fmla="*/ 370770 h 5333014"/>
              <a:gd name="connsiteX876" fmla="*/ 1787128 w 2279711"/>
              <a:gd name="connsiteY876" fmla="*/ 384397 h 5333014"/>
              <a:gd name="connsiteX877" fmla="*/ 1783702 w 2279711"/>
              <a:gd name="connsiteY877" fmla="*/ 401351 h 5333014"/>
              <a:gd name="connsiteX878" fmla="*/ 1771072 w 2279711"/>
              <a:gd name="connsiteY878" fmla="*/ 432547 h 5333014"/>
              <a:gd name="connsiteX879" fmla="*/ 1754409 w 2279711"/>
              <a:gd name="connsiteY879" fmla="*/ 477087 h 5333014"/>
              <a:gd name="connsiteX880" fmla="*/ 1752896 w 2279711"/>
              <a:gd name="connsiteY880" fmla="*/ 506341 h 5333014"/>
              <a:gd name="connsiteX881" fmla="*/ 1744932 w 2279711"/>
              <a:gd name="connsiteY881" fmla="*/ 514893 h 5333014"/>
              <a:gd name="connsiteX882" fmla="*/ 1754678 w 2279711"/>
              <a:gd name="connsiteY882" fmla="*/ 539636 h 5333014"/>
              <a:gd name="connsiteX883" fmla="*/ 1755572 w 2279711"/>
              <a:gd name="connsiteY883" fmla="*/ 536430 h 5333014"/>
              <a:gd name="connsiteX884" fmla="*/ 1761902 w 2279711"/>
              <a:gd name="connsiteY884" fmla="*/ 500386 h 5333014"/>
              <a:gd name="connsiteX885" fmla="*/ 1789076 w 2279711"/>
              <a:gd name="connsiteY885" fmla="*/ 453645 h 5333014"/>
              <a:gd name="connsiteX886" fmla="*/ 1797028 w 2279711"/>
              <a:gd name="connsiteY886" fmla="*/ 469725 h 5333014"/>
              <a:gd name="connsiteX887" fmla="*/ 1784490 w 2279711"/>
              <a:gd name="connsiteY887" fmla="*/ 509093 h 5333014"/>
              <a:gd name="connsiteX888" fmla="*/ 1780094 w 2279711"/>
              <a:gd name="connsiteY888" fmla="*/ 544530 h 5333014"/>
              <a:gd name="connsiteX889" fmla="*/ 1774075 w 2279711"/>
              <a:gd name="connsiteY889" fmla="*/ 570898 h 5333014"/>
              <a:gd name="connsiteX890" fmla="*/ 1769546 w 2279711"/>
              <a:gd name="connsiteY890" fmla="*/ 579247 h 5333014"/>
              <a:gd name="connsiteX891" fmla="*/ 1781870 w 2279711"/>
              <a:gd name="connsiteY891" fmla="*/ 614182 h 5333014"/>
              <a:gd name="connsiteX892" fmla="*/ 1922223 w 2279711"/>
              <a:gd name="connsiteY892" fmla="*/ 391243 h 5333014"/>
              <a:gd name="connsiteX893" fmla="*/ 1912475 w 2279711"/>
              <a:gd name="connsiteY893" fmla="*/ 225605 h 5333014"/>
              <a:gd name="connsiteX894" fmla="*/ 1870421 w 2279711"/>
              <a:gd name="connsiteY894" fmla="*/ 203700 h 5333014"/>
              <a:gd name="connsiteX895" fmla="*/ 1835216 w 2279711"/>
              <a:gd name="connsiteY895" fmla="*/ 203146 h 5333014"/>
              <a:gd name="connsiteX896" fmla="*/ 1386452 w 2279711"/>
              <a:gd name="connsiteY896" fmla="*/ 147311 h 5333014"/>
              <a:gd name="connsiteX897" fmla="*/ 1475088 w 2279711"/>
              <a:gd name="connsiteY897" fmla="*/ 175544 h 5333014"/>
              <a:gd name="connsiteX898" fmla="*/ 1592156 w 2279711"/>
              <a:gd name="connsiteY898" fmla="*/ 263664 h 5333014"/>
              <a:gd name="connsiteX899" fmla="*/ 1582170 w 2279711"/>
              <a:gd name="connsiteY899" fmla="*/ 274703 h 5333014"/>
              <a:gd name="connsiteX900" fmla="*/ 1480074 w 2279711"/>
              <a:gd name="connsiteY900" fmla="*/ 206383 h 5333014"/>
              <a:gd name="connsiteX901" fmla="*/ 1353242 w 2279711"/>
              <a:gd name="connsiteY901" fmla="*/ 159535 h 5333014"/>
              <a:gd name="connsiteX902" fmla="*/ 1356094 w 2279711"/>
              <a:gd name="connsiteY902" fmla="*/ 147838 h 5333014"/>
              <a:gd name="connsiteX903" fmla="*/ 1386452 w 2279711"/>
              <a:gd name="connsiteY903" fmla="*/ 147311 h 5333014"/>
              <a:gd name="connsiteX904" fmla="*/ 1314433 w 2279711"/>
              <a:gd name="connsiteY904" fmla="*/ 25477 h 5333014"/>
              <a:gd name="connsiteX905" fmla="*/ 1245044 w 2279711"/>
              <a:gd name="connsiteY905" fmla="*/ 33346 h 5333014"/>
              <a:gd name="connsiteX906" fmla="*/ 1192912 w 2279711"/>
              <a:gd name="connsiteY906" fmla="*/ 112707 h 5333014"/>
              <a:gd name="connsiteX907" fmla="*/ 1229716 w 2279711"/>
              <a:gd name="connsiteY907" fmla="*/ 227964 h 5333014"/>
              <a:gd name="connsiteX908" fmla="*/ 1303317 w 2279711"/>
              <a:gd name="connsiteY908" fmla="*/ 261129 h 5333014"/>
              <a:gd name="connsiteX909" fmla="*/ 1573523 w 2279711"/>
              <a:gd name="connsiteY909" fmla="*/ 346353 h 5333014"/>
              <a:gd name="connsiteX910" fmla="*/ 1666011 w 2279711"/>
              <a:gd name="connsiteY910" fmla="*/ 427067 h 5333014"/>
              <a:gd name="connsiteX911" fmla="*/ 1610893 w 2279711"/>
              <a:gd name="connsiteY911" fmla="*/ 302060 h 5333014"/>
              <a:gd name="connsiteX912" fmla="*/ 1625703 w 2279711"/>
              <a:gd name="connsiteY912" fmla="*/ 295957 h 5333014"/>
              <a:gd name="connsiteX913" fmla="*/ 1626137 w 2279711"/>
              <a:gd name="connsiteY913" fmla="*/ 296622 h 5333014"/>
              <a:gd name="connsiteX914" fmla="*/ 1634744 w 2279711"/>
              <a:gd name="connsiteY914" fmla="*/ 298868 h 5333014"/>
              <a:gd name="connsiteX915" fmla="*/ 1707018 w 2279711"/>
              <a:gd name="connsiteY915" fmla="*/ 427388 h 5333014"/>
              <a:gd name="connsiteX916" fmla="*/ 1701562 w 2279711"/>
              <a:gd name="connsiteY916" fmla="*/ 383670 h 5333014"/>
              <a:gd name="connsiteX917" fmla="*/ 1510825 w 2279711"/>
              <a:gd name="connsiteY917" fmla="*/ 107109 h 5333014"/>
              <a:gd name="connsiteX918" fmla="*/ 1314433 w 2279711"/>
              <a:gd name="connsiteY918" fmla="*/ 25477 h 5333014"/>
              <a:gd name="connsiteX919" fmla="*/ 1300699 w 2279711"/>
              <a:gd name="connsiteY919" fmla="*/ 1 h 5333014"/>
              <a:gd name="connsiteX920" fmla="*/ 1558967 w 2279711"/>
              <a:gd name="connsiteY920" fmla="*/ 111440 h 5333014"/>
              <a:gd name="connsiteX921" fmla="*/ 1706072 w 2279711"/>
              <a:gd name="connsiteY921" fmla="*/ 298766 h 5333014"/>
              <a:gd name="connsiteX922" fmla="*/ 1733931 w 2279711"/>
              <a:gd name="connsiteY922" fmla="*/ 238683 h 5333014"/>
              <a:gd name="connsiteX923" fmla="*/ 1897607 w 2279711"/>
              <a:gd name="connsiteY923" fmla="*/ 185994 h 5333014"/>
              <a:gd name="connsiteX924" fmla="*/ 1952917 w 2279711"/>
              <a:gd name="connsiteY924" fmla="*/ 387153 h 5333014"/>
              <a:gd name="connsiteX925" fmla="*/ 1792744 w 2279711"/>
              <a:gd name="connsiteY925" fmla="*/ 642995 h 5333014"/>
              <a:gd name="connsiteX926" fmla="*/ 1791015 w 2279711"/>
              <a:gd name="connsiteY926" fmla="*/ 645365 h 5333014"/>
              <a:gd name="connsiteX927" fmla="*/ 1837976 w 2279711"/>
              <a:gd name="connsiteY927" fmla="*/ 841994 h 5333014"/>
              <a:gd name="connsiteX928" fmla="*/ 1978514 w 2279711"/>
              <a:gd name="connsiteY928" fmla="*/ 637076 h 5333014"/>
              <a:gd name="connsiteX929" fmla="*/ 2184199 w 2279711"/>
              <a:gd name="connsiteY929" fmla="*/ 710962 h 5333014"/>
              <a:gd name="connsiteX930" fmla="*/ 2133714 w 2279711"/>
              <a:gd name="connsiteY930" fmla="*/ 978808 h 5333014"/>
              <a:gd name="connsiteX931" fmla="*/ 1876765 w 2279711"/>
              <a:gd name="connsiteY931" fmla="*/ 1222667 h 5333014"/>
              <a:gd name="connsiteX932" fmla="*/ 1878389 w 2279711"/>
              <a:gd name="connsiteY932" fmla="*/ 1281490 h 5333014"/>
              <a:gd name="connsiteX933" fmla="*/ 1878844 w 2279711"/>
              <a:gd name="connsiteY933" fmla="*/ 1410143 h 5333014"/>
              <a:gd name="connsiteX934" fmla="*/ 2277075 w 2279711"/>
              <a:gd name="connsiteY934" fmla="*/ 1370016 h 5333014"/>
              <a:gd name="connsiteX935" fmla="*/ 2168374 w 2279711"/>
              <a:gd name="connsiteY935" fmla="*/ 1596687 h 5333014"/>
              <a:gd name="connsiteX936" fmla="*/ 2016668 w 2279711"/>
              <a:gd name="connsiteY936" fmla="*/ 1673396 h 5333014"/>
              <a:gd name="connsiteX937" fmla="*/ 1850779 w 2279711"/>
              <a:gd name="connsiteY937" fmla="*/ 1834695 h 5333014"/>
              <a:gd name="connsiteX938" fmla="*/ 1824122 w 2279711"/>
              <a:gd name="connsiteY938" fmla="*/ 2017769 h 5333014"/>
              <a:gd name="connsiteX939" fmla="*/ 1925977 w 2279711"/>
              <a:gd name="connsiteY939" fmla="*/ 1929541 h 5333014"/>
              <a:gd name="connsiteX940" fmla="*/ 2104758 w 2279711"/>
              <a:gd name="connsiteY940" fmla="*/ 1879009 h 5333014"/>
              <a:gd name="connsiteX941" fmla="*/ 2255937 w 2279711"/>
              <a:gd name="connsiteY941" fmla="*/ 1836521 h 5333014"/>
              <a:gd name="connsiteX942" fmla="*/ 2265240 w 2279711"/>
              <a:gd name="connsiteY942" fmla="*/ 1843851 h 5333014"/>
              <a:gd name="connsiteX943" fmla="*/ 2263967 w 2279711"/>
              <a:gd name="connsiteY943" fmla="*/ 2027978 h 5333014"/>
              <a:gd name="connsiteX944" fmla="*/ 2178931 w 2279711"/>
              <a:gd name="connsiteY944" fmla="*/ 2182009 h 5333014"/>
              <a:gd name="connsiteX945" fmla="*/ 1753013 w 2279711"/>
              <a:gd name="connsiteY945" fmla="*/ 2371279 h 5333014"/>
              <a:gd name="connsiteX946" fmla="*/ 1744322 w 2279711"/>
              <a:gd name="connsiteY946" fmla="*/ 2374260 h 5333014"/>
              <a:gd name="connsiteX947" fmla="*/ 1678123 w 2279711"/>
              <a:gd name="connsiteY947" fmla="*/ 2636333 h 5333014"/>
              <a:gd name="connsiteX948" fmla="*/ 1747411 w 2279711"/>
              <a:gd name="connsiteY948" fmla="*/ 2560486 h 5333014"/>
              <a:gd name="connsiteX949" fmla="*/ 1957325 w 2279711"/>
              <a:gd name="connsiteY949" fmla="*/ 2466825 h 5333014"/>
              <a:gd name="connsiteX950" fmla="*/ 2189704 w 2279711"/>
              <a:gd name="connsiteY950" fmla="*/ 2603557 h 5333014"/>
              <a:gd name="connsiteX951" fmla="*/ 2101297 w 2279711"/>
              <a:gd name="connsiteY951" fmla="*/ 2724090 h 5333014"/>
              <a:gd name="connsiteX952" fmla="*/ 1983346 w 2279711"/>
              <a:gd name="connsiteY952" fmla="*/ 2798495 h 5333014"/>
              <a:gd name="connsiteX953" fmla="*/ 1921122 w 2279711"/>
              <a:gd name="connsiteY953" fmla="*/ 2855597 h 5333014"/>
              <a:gd name="connsiteX954" fmla="*/ 1696850 w 2279711"/>
              <a:gd name="connsiteY954" fmla="*/ 2938097 h 5333014"/>
              <a:gd name="connsiteX955" fmla="*/ 1565420 w 2279711"/>
              <a:gd name="connsiteY955" fmla="*/ 3067494 h 5333014"/>
              <a:gd name="connsiteX956" fmla="*/ 1556556 w 2279711"/>
              <a:gd name="connsiteY956" fmla="*/ 3069203 h 5333014"/>
              <a:gd name="connsiteX957" fmla="*/ 1498111 w 2279711"/>
              <a:gd name="connsiteY957" fmla="*/ 3262837 h 5333014"/>
              <a:gd name="connsiteX958" fmla="*/ 1523483 w 2279711"/>
              <a:gd name="connsiteY958" fmla="*/ 3243791 h 5333014"/>
              <a:gd name="connsiteX959" fmla="*/ 1694044 w 2279711"/>
              <a:gd name="connsiteY959" fmla="*/ 3116304 h 5333014"/>
              <a:gd name="connsiteX960" fmla="*/ 1883405 w 2279711"/>
              <a:gd name="connsiteY960" fmla="*/ 3086326 h 5333014"/>
              <a:gd name="connsiteX961" fmla="*/ 2020026 w 2279711"/>
              <a:gd name="connsiteY961" fmla="*/ 3132099 h 5333014"/>
              <a:gd name="connsiteX962" fmla="*/ 1891186 w 2279711"/>
              <a:gd name="connsiteY962" fmla="*/ 3429334 h 5333014"/>
              <a:gd name="connsiteX963" fmla="*/ 1690461 w 2279711"/>
              <a:gd name="connsiteY963" fmla="*/ 3485308 h 5333014"/>
              <a:gd name="connsiteX964" fmla="*/ 1542592 w 2279711"/>
              <a:gd name="connsiteY964" fmla="*/ 3508877 h 5333014"/>
              <a:gd name="connsiteX965" fmla="*/ 1392400 w 2279711"/>
              <a:gd name="connsiteY965" fmla="*/ 3607763 h 5333014"/>
              <a:gd name="connsiteX966" fmla="*/ 1374014 w 2279711"/>
              <a:gd name="connsiteY966" fmla="*/ 3666397 h 5333014"/>
              <a:gd name="connsiteX967" fmla="*/ 1322677 w 2279711"/>
              <a:gd name="connsiteY967" fmla="*/ 3820493 h 5333014"/>
              <a:gd name="connsiteX968" fmla="*/ 1426633 w 2279711"/>
              <a:gd name="connsiteY968" fmla="*/ 3765936 h 5333014"/>
              <a:gd name="connsiteX969" fmla="*/ 1644370 w 2279711"/>
              <a:gd name="connsiteY969" fmla="*/ 3716043 h 5333014"/>
              <a:gd name="connsiteX970" fmla="*/ 1775955 w 2279711"/>
              <a:gd name="connsiteY970" fmla="*/ 3745070 h 5333014"/>
              <a:gd name="connsiteX971" fmla="*/ 1823580 w 2279711"/>
              <a:gd name="connsiteY971" fmla="*/ 3753963 h 5333014"/>
              <a:gd name="connsiteX972" fmla="*/ 1841034 w 2279711"/>
              <a:gd name="connsiteY972" fmla="*/ 3817168 h 5333014"/>
              <a:gd name="connsiteX973" fmla="*/ 1798669 w 2279711"/>
              <a:gd name="connsiteY973" fmla="*/ 3911711 h 5333014"/>
              <a:gd name="connsiteX974" fmla="*/ 1776098 w 2279711"/>
              <a:gd name="connsiteY974" fmla="*/ 4020942 h 5333014"/>
              <a:gd name="connsiteX975" fmla="*/ 1594522 w 2279711"/>
              <a:gd name="connsiteY975" fmla="*/ 4173616 h 5333014"/>
              <a:gd name="connsiteX976" fmla="*/ 1373294 w 2279711"/>
              <a:gd name="connsiteY976" fmla="*/ 4183024 h 5333014"/>
              <a:gd name="connsiteX977" fmla="*/ 1217795 w 2279711"/>
              <a:gd name="connsiteY977" fmla="*/ 4243995 h 5333014"/>
              <a:gd name="connsiteX978" fmla="*/ 1169818 w 2279711"/>
              <a:gd name="connsiteY978" fmla="*/ 4275617 h 5333014"/>
              <a:gd name="connsiteX979" fmla="*/ 1168694 w 2279711"/>
              <a:gd name="connsiteY979" fmla="*/ 4276572 h 5333014"/>
              <a:gd name="connsiteX980" fmla="*/ 1078691 w 2279711"/>
              <a:gd name="connsiteY980" fmla="*/ 4524400 h 5333014"/>
              <a:gd name="connsiteX981" fmla="*/ 1480275 w 2279711"/>
              <a:gd name="connsiteY981" fmla="*/ 4399831 h 5333014"/>
              <a:gd name="connsiteX982" fmla="*/ 1578101 w 2279711"/>
              <a:gd name="connsiteY982" fmla="*/ 4424461 h 5333014"/>
              <a:gd name="connsiteX983" fmla="*/ 1650575 w 2279711"/>
              <a:gd name="connsiteY983" fmla="*/ 4503310 h 5333014"/>
              <a:gd name="connsiteX984" fmla="*/ 1689101 w 2279711"/>
              <a:gd name="connsiteY984" fmla="*/ 4599450 h 5333014"/>
              <a:gd name="connsiteX985" fmla="*/ 1637885 w 2279711"/>
              <a:gd name="connsiteY985" fmla="*/ 4763884 h 5333014"/>
              <a:gd name="connsiteX986" fmla="*/ 1448914 w 2279711"/>
              <a:gd name="connsiteY986" fmla="*/ 4816992 h 5333014"/>
              <a:gd name="connsiteX987" fmla="*/ 1162727 w 2279711"/>
              <a:gd name="connsiteY987" fmla="*/ 4807698 h 5333014"/>
              <a:gd name="connsiteX988" fmla="*/ 924967 w 2279711"/>
              <a:gd name="connsiteY988" fmla="*/ 4931790 h 5333014"/>
              <a:gd name="connsiteX989" fmla="*/ 861418 w 2279711"/>
              <a:gd name="connsiteY989" fmla="*/ 5090947 h 5333014"/>
              <a:gd name="connsiteX990" fmla="*/ 1019009 w 2279711"/>
              <a:gd name="connsiteY990" fmla="*/ 5003841 h 5333014"/>
              <a:gd name="connsiteX991" fmla="*/ 1249875 w 2279711"/>
              <a:gd name="connsiteY991" fmla="*/ 4982529 h 5333014"/>
              <a:gd name="connsiteX992" fmla="*/ 1421303 w 2279711"/>
              <a:gd name="connsiteY992" fmla="*/ 5043672 h 5333014"/>
              <a:gd name="connsiteX993" fmla="*/ 1487006 w 2279711"/>
              <a:gd name="connsiteY993" fmla="*/ 5192585 h 5333014"/>
              <a:gd name="connsiteX994" fmla="*/ 1459595 w 2279711"/>
              <a:gd name="connsiteY994" fmla="*/ 5230375 h 5333014"/>
              <a:gd name="connsiteX995" fmla="*/ 1420216 w 2279711"/>
              <a:gd name="connsiteY995" fmla="*/ 5288310 h 5333014"/>
              <a:gd name="connsiteX996" fmla="*/ 1381349 w 2279711"/>
              <a:gd name="connsiteY996" fmla="*/ 5333014 h 5333014"/>
              <a:gd name="connsiteX997" fmla="*/ 1330932 w 2279711"/>
              <a:gd name="connsiteY997" fmla="*/ 5333014 h 5333014"/>
              <a:gd name="connsiteX998" fmla="*/ 1359844 w 2279711"/>
              <a:gd name="connsiteY998" fmla="*/ 5310483 h 5333014"/>
              <a:gd name="connsiteX999" fmla="*/ 1443072 w 2279711"/>
              <a:gd name="connsiteY999" fmla="*/ 5176181 h 5333014"/>
              <a:gd name="connsiteX1000" fmla="*/ 1279236 w 2279711"/>
              <a:gd name="connsiteY1000" fmla="*/ 5017338 h 5333014"/>
              <a:gd name="connsiteX1001" fmla="*/ 1161119 w 2279711"/>
              <a:gd name="connsiteY1001" fmla="*/ 5008563 h 5333014"/>
              <a:gd name="connsiteX1002" fmla="*/ 838381 w 2279711"/>
              <a:gd name="connsiteY1002" fmla="*/ 5152616 h 5333014"/>
              <a:gd name="connsiteX1003" fmla="*/ 835727 w 2279711"/>
              <a:gd name="connsiteY1003" fmla="*/ 5154351 h 5333014"/>
              <a:gd name="connsiteX1004" fmla="*/ 813208 w 2279711"/>
              <a:gd name="connsiteY1004" fmla="*/ 5211456 h 5333014"/>
              <a:gd name="connsiteX1005" fmla="*/ 813411 w 2279711"/>
              <a:gd name="connsiteY1005" fmla="*/ 5211542 h 5333014"/>
              <a:gd name="connsiteX1006" fmla="*/ 994977 w 2279711"/>
              <a:gd name="connsiteY1006" fmla="*/ 5134932 h 5333014"/>
              <a:gd name="connsiteX1007" fmla="*/ 1219433 w 2279711"/>
              <a:gd name="connsiteY1007" fmla="*/ 5163267 h 5333014"/>
              <a:gd name="connsiteX1008" fmla="*/ 1212193 w 2279711"/>
              <a:gd name="connsiteY1008" fmla="*/ 5175717 h 5333014"/>
              <a:gd name="connsiteX1009" fmla="*/ 997853 w 2279711"/>
              <a:gd name="connsiteY1009" fmla="*/ 5163433 h 5333014"/>
              <a:gd name="connsiteX1010" fmla="*/ 808661 w 2279711"/>
              <a:gd name="connsiteY1010" fmla="*/ 5237737 h 5333014"/>
              <a:gd name="connsiteX1011" fmla="*/ 802742 w 2279711"/>
              <a:gd name="connsiteY1011" fmla="*/ 5237596 h 5333014"/>
              <a:gd name="connsiteX1012" fmla="*/ 786191 w 2279711"/>
              <a:gd name="connsiteY1012" fmla="*/ 5279076 h 5333014"/>
              <a:gd name="connsiteX1013" fmla="*/ 763116 w 2279711"/>
              <a:gd name="connsiteY1013" fmla="*/ 5333014 h 5333014"/>
              <a:gd name="connsiteX1014" fmla="*/ 727217 w 2279711"/>
              <a:gd name="connsiteY1014" fmla="*/ 5333014 h 5333014"/>
              <a:gd name="connsiteX1015" fmla="*/ 872978 w 2279711"/>
              <a:gd name="connsiteY1015" fmla="*/ 4982507 h 5333014"/>
              <a:gd name="connsiteX1016" fmla="*/ 1393241 w 2279711"/>
              <a:gd name="connsiteY1016" fmla="*/ 3519137 h 5333014"/>
              <a:gd name="connsiteX1017" fmla="*/ 1449182 w 2279711"/>
              <a:gd name="connsiteY1017" fmla="*/ 3339740 h 5333014"/>
              <a:gd name="connsiteX1018" fmla="*/ 1743597 w 2279711"/>
              <a:gd name="connsiteY1018" fmla="*/ 2277547 h 5333014"/>
              <a:gd name="connsiteX1019" fmla="*/ 1745159 w 2279711"/>
              <a:gd name="connsiteY1019" fmla="*/ 2278932 h 5333014"/>
              <a:gd name="connsiteX1020" fmla="*/ 1840844 w 2279711"/>
              <a:gd name="connsiteY1020" fmla="*/ 1740502 h 5333014"/>
              <a:gd name="connsiteX1021" fmla="*/ 1842078 w 2279711"/>
              <a:gd name="connsiteY1021" fmla="*/ 1728112 h 5333014"/>
              <a:gd name="connsiteX1022" fmla="*/ 1860955 w 2279711"/>
              <a:gd name="connsiteY1022" fmla="*/ 1434066 h 5333014"/>
              <a:gd name="connsiteX1023" fmla="*/ 1861747 w 2279711"/>
              <a:gd name="connsiteY1023" fmla="*/ 1313124 h 5333014"/>
              <a:gd name="connsiteX1024" fmla="*/ 1859412 w 2279711"/>
              <a:gd name="connsiteY1024" fmla="*/ 1227444 h 5333014"/>
              <a:gd name="connsiteX1025" fmla="*/ 1857123 w 2279711"/>
              <a:gd name="connsiteY1025" fmla="*/ 1215461 h 5333014"/>
              <a:gd name="connsiteX1026" fmla="*/ 1858941 w 2279711"/>
              <a:gd name="connsiteY1026" fmla="*/ 1212890 h 5333014"/>
              <a:gd name="connsiteX1027" fmla="*/ 1717690 w 2279711"/>
              <a:gd name="connsiteY1027" fmla="*/ 499172 h 5333014"/>
              <a:gd name="connsiteX1028" fmla="*/ 1753658 w 2279711"/>
              <a:gd name="connsiteY1028" fmla="*/ 2015849 h 5333014"/>
              <a:gd name="connsiteX1029" fmla="*/ 1753456 w 2279711"/>
              <a:gd name="connsiteY1029" fmla="*/ 2015763 h 5333014"/>
              <a:gd name="connsiteX1030" fmla="*/ 1690018 w 2279711"/>
              <a:gd name="connsiteY1030" fmla="*/ 2307729 h 5333014"/>
              <a:gd name="connsiteX1031" fmla="*/ 1654648 w 2279711"/>
              <a:gd name="connsiteY1031" fmla="*/ 2455260 h 5333014"/>
              <a:gd name="connsiteX1032" fmla="*/ 1617745 w 2279711"/>
              <a:gd name="connsiteY1032" fmla="*/ 2600215 h 5333014"/>
              <a:gd name="connsiteX1033" fmla="*/ 1550117 w 2279711"/>
              <a:gd name="connsiteY1033" fmla="*/ 2838241 h 5333014"/>
              <a:gd name="connsiteX1034" fmla="*/ 1467043 w 2279711"/>
              <a:gd name="connsiteY1034" fmla="*/ 3129700 h 5333014"/>
              <a:gd name="connsiteX1035" fmla="*/ 1424079 w 2279711"/>
              <a:gd name="connsiteY1035" fmla="*/ 3280440 h 5333014"/>
              <a:gd name="connsiteX1036" fmla="*/ 1400505 w 2279711"/>
              <a:gd name="connsiteY1036" fmla="*/ 3357906 h 5333014"/>
              <a:gd name="connsiteX1037" fmla="*/ 1376527 w 2279711"/>
              <a:gd name="connsiteY1037" fmla="*/ 3435199 h 5333014"/>
              <a:gd name="connsiteX1038" fmla="*/ 1375634 w 2279711"/>
              <a:gd name="connsiteY1038" fmla="*/ 3438405 h 5333014"/>
              <a:gd name="connsiteX1039" fmla="*/ 1305482 w 2279711"/>
              <a:gd name="connsiteY1039" fmla="*/ 3660520 h 5333014"/>
              <a:gd name="connsiteX1040" fmla="*/ 717545 w 2279711"/>
              <a:gd name="connsiteY1040" fmla="*/ 5272910 h 5333014"/>
              <a:gd name="connsiteX1041" fmla="*/ 692105 w 2279711"/>
              <a:gd name="connsiteY1041" fmla="*/ 5333014 h 5333014"/>
              <a:gd name="connsiteX1042" fmla="*/ 656586 w 2279711"/>
              <a:gd name="connsiteY1042" fmla="*/ 5333014 h 5333014"/>
              <a:gd name="connsiteX1043" fmla="*/ 713916 w 2279711"/>
              <a:gd name="connsiteY1043" fmla="*/ 5195289 h 5333014"/>
              <a:gd name="connsiteX1044" fmla="*/ 712528 w 2279711"/>
              <a:gd name="connsiteY1044" fmla="*/ 5193498 h 5333014"/>
              <a:gd name="connsiteX1045" fmla="*/ 522739 w 2279711"/>
              <a:gd name="connsiteY1045" fmla="*/ 4999153 h 5333014"/>
              <a:gd name="connsiteX1046" fmla="*/ 346806 w 2279711"/>
              <a:gd name="connsiteY1046" fmla="*/ 4800928 h 5333014"/>
              <a:gd name="connsiteX1047" fmla="*/ 423838 w 2279711"/>
              <a:gd name="connsiteY1047" fmla="*/ 4497315 h 5333014"/>
              <a:gd name="connsiteX1048" fmla="*/ 534669 w 2279711"/>
              <a:gd name="connsiteY1048" fmla="*/ 4492106 h 5333014"/>
              <a:gd name="connsiteX1049" fmla="*/ 736111 w 2279711"/>
              <a:gd name="connsiteY1049" fmla="*/ 4569201 h 5333014"/>
              <a:gd name="connsiteX1050" fmla="*/ 850686 w 2279711"/>
              <a:gd name="connsiteY1050" fmla="*/ 4688309 h 5333014"/>
              <a:gd name="connsiteX1051" fmla="*/ 883944 w 2279711"/>
              <a:gd name="connsiteY1051" fmla="*/ 4765450 h 5333014"/>
              <a:gd name="connsiteX1052" fmla="*/ 929986 w 2279711"/>
              <a:gd name="connsiteY1052" fmla="*/ 4644972 h 5333014"/>
              <a:gd name="connsiteX1053" fmla="*/ 933304 w 2279711"/>
              <a:gd name="connsiteY1053" fmla="*/ 4594722 h 5333014"/>
              <a:gd name="connsiteX1054" fmla="*/ 939356 w 2279711"/>
              <a:gd name="connsiteY1054" fmla="*/ 4572193 h 5333014"/>
              <a:gd name="connsiteX1055" fmla="*/ 834136 w 2279711"/>
              <a:gd name="connsiteY1055" fmla="*/ 4358532 h 5333014"/>
              <a:gd name="connsiteX1056" fmla="*/ 628400 w 2279711"/>
              <a:gd name="connsiteY1056" fmla="*/ 4248982 h 5333014"/>
              <a:gd name="connsiteX1057" fmla="*/ 508954 w 2279711"/>
              <a:gd name="connsiteY1057" fmla="*/ 4099323 h 5333014"/>
              <a:gd name="connsiteX1058" fmla="*/ 524674 w 2279711"/>
              <a:gd name="connsiteY1058" fmla="*/ 3927837 h 5333014"/>
              <a:gd name="connsiteX1059" fmla="*/ 627774 w 2279711"/>
              <a:gd name="connsiteY1059" fmla="*/ 3890377 h 5333014"/>
              <a:gd name="connsiteX1060" fmla="*/ 879278 w 2279711"/>
              <a:gd name="connsiteY1060" fmla="*/ 3947744 h 5333014"/>
              <a:gd name="connsiteX1061" fmla="*/ 1063890 w 2279711"/>
              <a:gd name="connsiteY1061" fmla="*/ 4079834 h 5333014"/>
              <a:gd name="connsiteX1062" fmla="*/ 1094686 w 2279711"/>
              <a:gd name="connsiteY1062" fmla="*/ 4193477 h 5333014"/>
              <a:gd name="connsiteX1063" fmla="*/ 1165687 w 2279711"/>
              <a:gd name="connsiteY1063" fmla="*/ 3990624 h 5333014"/>
              <a:gd name="connsiteX1064" fmla="*/ 1164645 w 2279711"/>
              <a:gd name="connsiteY1064" fmla="*/ 3989700 h 5333014"/>
              <a:gd name="connsiteX1065" fmla="*/ 1163229 w 2279711"/>
              <a:gd name="connsiteY1065" fmla="*/ 3987419 h 5333014"/>
              <a:gd name="connsiteX1066" fmla="*/ 1162501 w 2279711"/>
              <a:gd name="connsiteY1066" fmla="*/ 3975147 h 5333014"/>
              <a:gd name="connsiteX1067" fmla="*/ 1064738 w 2279711"/>
              <a:gd name="connsiteY1067" fmla="*/ 3865385 h 5333014"/>
              <a:gd name="connsiteX1068" fmla="*/ 942013 w 2279711"/>
              <a:gd name="connsiteY1068" fmla="*/ 3781541 h 5333014"/>
              <a:gd name="connsiteX1069" fmla="*/ 759549 w 2279711"/>
              <a:gd name="connsiteY1069" fmla="*/ 3619275 h 5333014"/>
              <a:gd name="connsiteX1070" fmla="*/ 718099 w 2279711"/>
              <a:gd name="connsiteY1070" fmla="*/ 3326449 h 5333014"/>
              <a:gd name="connsiteX1071" fmla="*/ 864027 w 2279711"/>
              <a:gd name="connsiteY1071" fmla="*/ 3338169 h 5333014"/>
              <a:gd name="connsiteX1072" fmla="*/ 1081166 w 2279711"/>
              <a:gd name="connsiteY1072" fmla="*/ 3392556 h 5333014"/>
              <a:gd name="connsiteX1073" fmla="*/ 1290667 w 2279711"/>
              <a:gd name="connsiteY1073" fmla="*/ 3611840 h 5333014"/>
              <a:gd name="connsiteX1074" fmla="*/ 1322833 w 2279711"/>
              <a:gd name="connsiteY1074" fmla="*/ 3513173 h 5333014"/>
              <a:gd name="connsiteX1075" fmla="*/ 1350270 w 2279711"/>
              <a:gd name="connsiteY1075" fmla="*/ 3424443 h 5333014"/>
              <a:gd name="connsiteX1076" fmla="*/ 953371 w 2279711"/>
              <a:gd name="connsiteY1076" fmla="*/ 3006334 h 5333014"/>
              <a:gd name="connsiteX1077" fmla="*/ 881907 w 2279711"/>
              <a:gd name="connsiteY1077" fmla="*/ 2831755 h 5333014"/>
              <a:gd name="connsiteX1078" fmla="*/ 892721 w 2279711"/>
              <a:gd name="connsiteY1078" fmla="*/ 2763422 h 5333014"/>
              <a:gd name="connsiteX1079" fmla="*/ 928219 w 2279711"/>
              <a:gd name="connsiteY1079" fmla="*/ 2634604 h 5333014"/>
              <a:gd name="connsiteX1080" fmla="*/ 1189137 w 2279711"/>
              <a:gd name="connsiteY1080" fmla="*/ 2782355 h 5333014"/>
              <a:gd name="connsiteX1081" fmla="*/ 1345150 w 2279711"/>
              <a:gd name="connsiteY1081" fmla="*/ 2851017 h 5333014"/>
              <a:gd name="connsiteX1082" fmla="*/ 1416871 w 2279711"/>
              <a:gd name="connsiteY1082" fmla="*/ 2927152 h 5333014"/>
              <a:gd name="connsiteX1083" fmla="*/ 1464738 w 2279711"/>
              <a:gd name="connsiteY1083" fmla="*/ 3047861 h 5333014"/>
              <a:gd name="connsiteX1084" fmla="*/ 1529059 w 2279711"/>
              <a:gd name="connsiteY1084" fmla="*/ 2828753 h 5333014"/>
              <a:gd name="connsiteX1085" fmla="*/ 1326438 w 2279711"/>
              <a:gd name="connsiteY1085" fmla="*/ 2622459 h 5333014"/>
              <a:gd name="connsiteX1086" fmla="*/ 1141010 w 2279711"/>
              <a:gd name="connsiteY1086" fmla="*/ 2431899 h 5333014"/>
              <a:gd name="connsiteX1087" fmla="*/ 1052467 w 2279711"/>
              <a:gd name="connsiteY1087" fmla="*/ 2192123 h 5333014"/>
              <a:gd name="connsiteX1088" fmla="*/ 1117394 w 2279711"/>
              <a:gd name="connsiteY1088" fmla="*/ 2067762 h 5333014"/>
              <a:gd name="connsiteX1089" fmla="*/ 1310772 w 2279711"/>
              <a:gd name="connsiteY1089" fmla="*/ 2131838 h 5333014"/>
              <a:gd name="connsiteX1090" fmla="*/ 1494416 w 2279711"/>
              <a:gd name="connsiteY1090" fmla="*/ 2192945 h 5333014"/>
              <a:gd name="connsiteX1091" fmla="*/ 1633442 w 2279711"/>
              <a:gd name="connsiteY1091" fmla="*/ 2438293 h 5333014"/>
              <a:gd name="connsiteX1092" fmla="*/ 1672182 w 2279711"/>
              <a:gd name="connsiteY1092" fmla="*/ 2276176 h 5333014"/>
              <a:gd name="connsiteX1093" fmla="*/ 1594434 w 2279711"/>
              <a:gd name="connsiteY1093" fmla="*/ 2075465 h 5333014"/>
              <a:gd name="connsiteX1094" fmla="*/ 1393412 w 2279711"/>
              <a:gd name="connsiteY1094" fmla="*/ 1978935 h 5333014"/>
              <a:gd name="connsiteX1095" fmla="*/ 1278804 w 2279711"/>
              <a:gd name="connsiteY1095" fmla="*/ 1758148 h 5333014"/>
              <a:gd name="connsiteX1096" fmla="*/ 1549532 w 2279711"/>
              <a:gd name="connsiteY1096" fmla="*/ 1661556 h 5333014"/>
              <a:gd name="connsiteX1097" fmla="*/ 1754637 w 2279711"/>
              <a:gd name="connsiteY1097" fmla="*/ 1869872 h 5333014"/>
              <a:gd name="connsiteX1098" fmla="*/ 1779203 w 2279711"/>
              <a:gd name="connsiteY1098" fmla="*/ 1716281 h 5333014"/>
              <a:gd name="connsiteX1099" fmla="*/ 1778707 w 2279711"/>
              <a:gd name="connsiteY1099" fmla="*/ 1707937 h 5333014"/>
              <a:gd name="connsiteX1100" fmla="*/ 1782510 w 2279711"/>
              <a:gd name="connsiteY1100" fmla="*/ 1692341 h 5333014"/>
              <a:gd name="connsiteX1101" fmla="*/ 1782997 w 2279711"/>
              <a:gd name="connsiteY1101" fmla="*/ 1687286 h 5333014"/>
              <a:gd name="connsiteX1102" fmla="*/ 1708975 w 2279711"/>
              <a:gd name="connsiteY1102" fmla="*/ 1534336 h 5333014"/>
              <a:gd name="connsiteX1103" fmla="*/ 1555726 w 2279711"/>
              <a:gd name="connsiteY1103" fmla="*/ 1358018 h 5333014"/>
              <a:gd name="connsiteX1104" fmla="*/ 1415442 w 2279711"/>
              <a:gd name="connsiteY1104" fmla="*/ 1038453 h 5333014"/>
              <a:gd name="connsiteX1105" fmla="*/ 1620492 w 2279711"/>
              <a:gd name="connsiteY1105" fmla="*/ 974044 h 5333014"/>
              <a:gd name="connsiteX1106" fmla="*/ 1811600 w 2279711"/>
              <a:gd name="connsiteY1106" fmla="*/ 1197181 h 5333014"/>
              <a:gd name="connsiteX1107" fmla="*/ 1802798 w 2279711"/>
              <a:gd name="connsiteY1107" fmla="*/ 1020944 h 5333014"/>
              <a:gd name="connsiteX1108" fmla="*/ 1801007 w 2279711"/>
              <a:gd name="connsiteY1108" fmla="*/ 1018981 h 5333014"/>
              <a:gd name="connsiteX1109" fmla="*/ 1559094 w 2279711"/>
              <a:gd name="connsiteY1109" fmla="*/ 735117 h 5333014"/>
              <a:gd name="connsiteX1110" fmla="*/ 1387925 w 2279711"/>
              <a:gd name="connsiteY1110" fmla="*/ 534146 h 5333014"/>
              <a:gd name="connsiteX1111" fmla="*/ 1506254 w 2279711"/>
              <a:gd name="connsiteY1111" fmla="*/ 419715 h 5333014"/>
              <a:gd name="connsiteX1112" fmla="*/ 1669043 w 2279711"/>
              <a:gd name="connsiteY1112" fmla="*/ 473096 h 5333014"/>
              <a:gd name="connsiteX1113" fmla="*/ 1497658 w 2279711"/>
              <a:gd name="connsiteY1113" fmla="*/ 341404 h 5333014"/>
              <a:gd name="connsiteX1114" fmla="*/ 1239989 w 2279711"/>
              <a:gd name="connsiteY1114" fmla="*/ 263218 h 5333014"/>
              <a:gd name="connsiteX1115" fmla="*/ 1212002 w 2279711"/>
              <a:gd name="connsiteY1115" fmla="*/ 22798 h 5333014"/>
              <a:gd name="connsiteX1116" fmla="*/ 1211800 w 2279711"/>
              <a:gd name="connsiteY1116" fmla="*/ 22711 h 5333014"/>
              <a:gd name="connsiteX1117" fmla="*/ 1300699 w 2279711"/>
              <a:gd name="connsiteY1117" fmla="*/ 1 h 53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Lst>
            <a:rect l="l" t="t" r="r" b="b"/>
            <a:pathLst>
              <a:path w="2279711" h="5333014">
                <a:moveTo>
                  <a:pt x="178169" y="5313059"/>
                </a:moveTo>
                <a:cubicBezTo>
                  <a:pt x="191667" y="5313055"/>
                  <a:pt x="205780" y="5314190"/>
                  <a:pt x="219901" y="5315955"/>
                </a:cubicBezTo>
                <a:cubicBezTo>
                  <a:pt x="248142" y="5319486"/>
                  <a:pt x="276410" y="5325540"/>
                  <a:pt x="299833" y="5330059"/>
                </a:cubicBezTo>
                <a:lnTo>
                  <a:pt x="309699" y="5333014"/>
                </a:lnTo>
                <a:lnTo>
                  <a:pt x="137863" y="5333014"/>
                </a:lnTo>
                <a:lnTo>
                  <a:pt x="132343" y="5326456"/>
                </a:lnTo>
                <a:cubicBezTo>
                  <a:pt x="132712" y="5322308"/>
                  <a:pt x="135611" y="5318046"/>
                  <a:pt x="140130" y="5316990"/>
                </a:cubicBezTo>
                <a:cubicBezTo>
                  <a:pt x="151788" y="5314204"/>
                  <a:pt x="164670" y="5313062"/>
                  <a:pt x="178169" y="5313059"/>
                </a:cubicBezTo>
                <a:close/>
                <a:moveTo>
                  <a:pt x="917811" y="5297682"/>
                </a:moveTo>
                <a:cubicBezTo>
                  <a:pt x="943292" y="5298507"/>
                  <a:pt x="968686" y="5302613"/>
                  <a:pt x="994652" y="5310134"/>
                </a:cubicBezTo>
                <a:cubicBezTo>
                  <a:pt x="1009592" y="5314493"/>
                  <a:pt x="1022882" y="5321345"/>
                  <a:pt x="1035410" y="5329322"/>
                </a:cubicBezTo>
                <a:lnTo>
                  <a:pt x="1040563" y="5333014"/>
                </a:lnTo>
                <a:lnTo>
                  <a:pt x="950485" y="5333014"/>
                </a:lnTo>
                <a:lnTo>
                  <a:pt x="932107" y="5329753"/>
                </a:lnTo>
                <a:cubicBezTo>
                  <a:pt x="915282" y="5328370"/>
                  <a:pt x="898379" y="5328442"/>
                  <a:pt x="882335" y="5329730"/>
                </a:cubicBezTo>
                <a:lnTo>
                  <a:pt x="862184" y="5333014"/>
                </a:lnTo>
                <a:lnTo>
                  <a:pt x="773986" y="5333014"/>
                </a:lnTo>
                <a:lnTo>
                  <a:pt x="796126" y="5320225"/>
                </a:lnTo>
                <a:cubicBezTo>
                  <a:pt x="808955" y="5313933"/>
                  <a:pt x="823073" y="5308610"/>
                  <a:pt x="840441" y="5304917"/>
                </a:cubicBezTo>
                <a:cubicBezTo>
                  <a:pt x="866760" y="5299313"/>
                  <a:pt x="892329" y="5296856"/>
                  <a:pt x="917811" y="5297682"/>
                </a:cubicBezTo>
                <a:close/>
                <a:moveTo>
                  <a:pt x="1182713" y="5279841"/>
                </a:moveTo>
                <a:cubicBezTo>
                  <a:pt x="1220414" y="5304105"/>
                  <a:pt x="1262779" y="5305725"/>
                  <a:pt x="1305522" y="5312051"/>
                </a:cubicBezTo>
                <a:cubicBezTo>
                  <a:pt x="1311790" y="5313058"/>
                  <a:pt x="1312778" y="5323049"/>
                  <a:pt x="1307323" y="5325737"/>
                </a:cubicBezTo>
                <a:lnTo>
                  <a:pt x="1267393" y="5333014"/>
                </a:lnTo>
                <a:lnTo>
                  <a:pt x="1265142" y="5333014"/>
                </a:lnTo>
                <a:lnTo>
                  <a:pt x="1224443" y="5327118"/>
                </a:lnTo>
                <a:cubicBezTo>
                  <a:pt x="1206363" y="5322970"/>
                  <a:pt x="1172856" y="5311267"/>
                  <a:pt x="1169899" y="5289669"/>
                </a:cubicBezTo>
                <a:cubicBezTo>
                  <a:pt x="1168882" y="5282536"/>
                  <a:pt x="1175752" y="5275428"/>
                  <a:pt x="1182713" y="5279841"/>
                </a:cubicBezTo>
                <a:close/>
                <a:moveTo>
                  <a:pt x="971779" y="5261836"/>
                </a:moveTo>
                <a:cubicBezTo>
                  <a:pt x="998687" y="5252059"/>
                  <a:pt x="1033797" y="5290763"/>
                  <a:pt x="1050441" y="5307213"/>
                </a:cubicBezTo>
                <a:lnTo>
                  <a:pt x="1084763" y="5333014"/>
                </a:lnTo>
                <a:lnTo>
                  <a:pt x="1052290" y="5333014"/>
                </a:lnTo>
                <a:lnTo>
                  <a:pt x="1024562" y="5312139"/>
                </a:lnTo>
                <a:cubicBezTo>
                  <a:pt x="1007068" y="5298584"/>
                  <a:pt x="989379" y="5285275"/>
                  <a:pt x="970313" y="5273650"/>
                </a:cubicBezTo>
                <a:cubicBezTo>
                  <a:pt x="965923" y="5271052"/>
                  <a:pt x="967246" y="5263486"/>
                  <a:pt x="971779" y="5261836"/>
                </a:cubicBezTo>
                <a:close/>
                <a:moveTo>
                  <a:pt x="1276522" y="5258439"/>
                </a:moveTo>
                <a:cubicBezTo>
                  <a:pt x="1279081" y="5257141"/>
                  <a:pt x="1282156" y="5257081"/>
                  <a:pt x="1284555" y="5259304"/>
                </a:cubicBezTo>
                <a:cubicBezTo>
                  <a:pt x="1302094" y="5275898"/>
                  <a:pt x="1335707" y="5276165"/>
                  <a:pt x="1357370" y="5282563"/>
                </a:cubicBezTo>
                <a:cubicBezTo>
                  <a:pt x="1364187" y="5284522"/>
                  <a:pt x="1364654" y="5292377"/>
                  <a:pt x="1359574" y="5296423"/>
                </a:cubicBezTo>
                <a:cubicBezTo>
                  <a:pt x="1339629" y="5312289"/>
                  <a:pt x="1266905" y="5298878"/>
                  <a:pt x="1271592" y="5265000"/>
                </a:cubicBezTo>
                <a:cubicBezTo>
                  <a:pt x="1271922" y="5262271"/>
                  <a:pt x="1273964" y="5259736"/>
                  <a:pt x="1276522" y="5258439"/>
                </a:cubicBezTo>
                <a:close/>
                <a:moveTo>
                  <a:pt x="1052514" y="5249253"/>
                </a:moveTo>
                <a:cubicBezTo>
                  <a:pt x="1094285" y="5270712"/>
                  <a:pt x="1119203" y="5313667"/>
                  <a:pt x="1164467" y="5330879"/>
                </a:cubicBezTo>
                <a:lnTo>
                  <a:pt x="1176498" y="5333014"/>
                </a:lnTo>
                <a:lnTo>
                  <a:pt x="1116748" y="5333014"/>
                </a:lnTo>
                <a:lnTo>
                  <a:pt x="1100771" y="5321808"/>
                </a:lnTo>
                <a:cubicBezTo>
                  <a:pt x="1079967" y="5303758"/>
                  <a:pt x="1062035" y="5281793"/>
                  <a:pt x="1044695" y="5260260"/>
                </a:cubicBezTo>
                <a:cubicBezTo>
                  <a:pt x="1040649" y="5255180"/>
                  <a:pt x="1046014" y="5245993"/>
                  <a:pt x="1052514" y="5249253"/>
                </a:cubicBezTo>
                <a:close/>
                <a:moveTo>
                  <a:pt x="1337482" y="5221173"/>
                </a:moveTo>
                <a:cubicBezTo>
                  <a:pt x="1340562" y="5220473"/>
                  <a:pt x="1343990" y="5221162"/>
                  <a:pt x="1347284" y="5223946"/>
                </a:cubicBezTo>
                <a:cubicBezTo>
                  <a:pt x="1358061" y="5232863"/>
                  <a:pt x="1371176" y="5239670"/>
                  <a:pt x="1374506" y="5254252"/>
                </a:cubicBezTo>
                <a:cubicBezTo>
                  <a:pt x="1375636" y="5259997"/>
                  <a:pt x="1371192" y="5264793"/>
                  <a:pt x="1365414" y="5263758"/>
                </a:cubicBezTo>
                <a:cubicBezTo>
                  <a:pt x="1351870" y="5261311"/>
                  <a:pt x="1342596" y="5254474"/>
                  <a:pt x="1332137" y="5245932"/>
                </a:cubicBezTo>
                <a:cubicBezTo>
                  <a:pt x="1322126" y="5237882"/>
                  <a:pt x="1328241" y="5223275"/>
                  <a:pt x="1337482" y="5221173"/>
                </a:cubicBezTo>
                <a:close/>
                <a:moveTo>
                  <a:pt x="1369204" y="5185153"/>
                </a:moveTo>
                <a:cubicBezTo>
                  <a:pt x="1372744" y="5183588"/>
                  <a:pt x="1376889" y="5184105"/>
                  <a:pt x="1379259" y="5188349"/>
                </a:cubicBezTo>
                <a:cubicBezTo>
                  <a:pt x="1384000" y="5196836"/>
                  <a:pt x="1390501" y="5201770"/>
                  <a:pt x="1397782" y="5208234"/>
                </a:cubicBezTo>
                <a:cubicBezTo>
                  <a:pt x="1407548" y="5216718"/>
                  <a:pt x="1398982" y="5235062"/>
                  <a:pt x="1386099" y="5228832"/>
                </a:cubicBezTo>
                <a:cubicBezTo>
                  <a:pt x="1371684" y="5221708"/>
                  <a:pt x="1363246" y="5210682"/>
                  <a:pt x="1362773" y="5194452"/>
                </a:cubicBezTo>
                <a:cubicBezTo>
                  <a:pt x="1362727" y="5190366"/>
                  <a:pt x="1365663" y="5186718"/>
                  <a:pt x="1369204" y="5185153"/>
                </a:cubicBezTo>
                <a:close/>
                <a:moveTo>
                  <a:pt x="233676" y="5162238"/>
                </a:moveTo>
                <a:cubicBezTo>
                  <a:pt x="309203" y="5164602"/>
                  <a:pt x="392775" y="5178515"/>
                  <a:pt x="458692" y="5194696"/>
                </a:cubicBezTo>
                <a:cubicBezTo>
                  <a:pt x="511482" y="5207593"/>
                  <a:pt x="578309" y="5249639"/>
                  <a:pt x="617154" y="5303464"/>
                </a:cubicBezTo>
                <a:lnTo>
                  <a:pt x="631623" y="5333014"/>
                </a:lnTo>
                <a:lnTo>
                  <a:pt x="598601" y="5333014"/>
                </a:lnTo>
                <a:lnTo>
                  <a:pt x="582030" y="5304599"/>
                </a:lnTo>
                <a:cubicBezTo>
                  <a:pt x="573458" y="5292880"/>
                  <a:pt x="564093" y="5282549"/>
                  <a:pt x="554760" y="5274310"/>
                </a:cubicBezTo>
                <a:cubicBezTo>
                  <a:pt x="487554" y="5214460"/>
                  <a:pt x="376370" y="5207078"/>
                  <a:pt x="289762" y="5202078"/>
                </a:cubicBezTo>
                <a:cubicBezTo>
                  <a:pt x="259555" y="5200278"/>
                  <a:pt x="226804" y="5195895"/>
                  <a:pt x="194474" y="5195070"/>
                </a:cubicBezTo>
                <a:cubicBezTo>
                  <a:pt x="162146" y="5194245"/>
                  <a:pt x="130237" y="5196980"/>
                  <a:pt x="101712" y="5209415"/>
                </a:cubicBezTo>
                <a:cubicBezTo>
                  <a:pt x="68484" y="5223903"/>
                  <a:pt x="59487" y="5244932"/>
                  <a:pt x="49106" y="5269196"/>
                </a:cubicBezTo>
                <a:lnTo>
                  <a:pt x="27677" y="5333014"/>
                </a:lnTo>
                <a:lnTo>
                  <a:pt x="0" y="5333014"/>
                </a:lnTo>
                <a:lnTo>
                  <a:pt x="539" y="5331065"/>
                </a:lnTo>
                <a:cubicBezTo>
                  <a:pt x="5839" y="5315810"/>
                  <a:pt x="11078" y="5300768"/>
                  <a:pt x="12961" y="5286025"/>
                </a:cubicBezTo>
                <a:cubicBezTo>
                  <a:pt x="15059" y="5269939"/>
                  <a:pt x="2629" y="5248115"/>
                  <a:pt x="8539" y="5233182"/>
                </a:cubicBezTo>
                <a:cubicBezTo>
                  <a:pt x="25492" y="5190201"/>
                  <a:pt x="120920" y="5167875"/>
                  <a:pt x="161781" y="5164067"/>
                </a:cubicBezTo>
                <a:cubicBezTo>
                  <a:pt x="184217" y="5161945"/>
                  <a:pt x="208500" y="5161450"/>
                  <a:pt x="233676" y="5162238"/>
                </a:cubicBezTo>
                <a:close/>
                <a:moveTo>
                  <a:pt x="1395780" y="5146378"/>
                </a:moveTo>
                <a:cubicBezTo>
                  <a:pt x="1414383" y="5154337"/>
                  <a:pt x="1431838" y="5176158"/>
                  <a:pt x="1422727" y="5196898"/>
                </a:cubicBezTo>
                <a:cubicBezTo>
                  <a:pt x="1420910" y="5201145"/>
                  <a:pt x="1415885" y="5201147"/>
                  <a:pt x="1412591" y="5198781"/>
                </a:cubicBezTo>
                <a:cubicBezTo>
                  <a:pt x="1404675" y="5193242"/>
                  <a:pt x="1403141" y="5187323"/>
                  <a:pt x="1399179" y="5178691"/>
                </a:cubicBezTo>
                <a:cubicBezTo>
                  <a:pt x="1394928" y="5170175"/>
                  <a:pt x="1389293" y="5163218"/>
                  <a:pt x="1386775" y="5154008"/>
                </a:cubicBezTo>
                <a:cubicBezTo>
                  <a:pt x="1385270" y="5148580"/>
                  <a:pt x="1390725" y="5144215"/>
                  <a:pt x="1395780" y="5146378"/>
                </a:cubicBezTo>
                <a:close/>
                <a:moveTo>
                  <a:pt x="533084" y="4853923"/>
                </a:moveTo>
                <a:cubicBezTo>
                  <a:pt x="537842" y="4850905"/>
                  <a:pt x="544361" y="4850764"/>
                  <a:pt x="548524" y="4856133"/>
                </a:cubicBezTo>
                <a:cubicBezTo>
                  <a:pt x="562598" y="4874115"/>
                  <a:pt x="588710" y="4884090"/>
                  <a:pt x="599146" y="4903865"/>
                </a:cubicBezTo>
                <a:cubicBezTo>
                  <a:pt x="602039" y="4909409"/>
                  <a:pt x="597537" y="4916573"/>
                  <a:pt x="591098" y="4915970"/>
                </a:cubicBezTo>
                <a:cubicBezTo>
                  <a:pt x="580095" y="4914851"/>
                  <a:pt x="570621" y="4912950"/>
                  <a:pt x="562183" y="4905274"/>
                </a:cubicBezTo>
                <a:cubicBezTo>
                  <a:pt x="550222" y="4894654"/>
                  <a:pt x="535170" y="4883431"/>
                  <a:pt x="528201" y="4868967"/>
                </a:cubicBezTo>
                <a:cubicBezTo>
                  <a:pt x="525325" y="4862832"/>
                  <a:pt x="528324" y="4856939"/>
                  <a:pt x="533084" y="4853923"/>
                </a:cubicBezTo>
                <a:close/>
                <a:moveTo>
                  <a:pt x="451440" y="4842495"/>
                </a:moveTo>
                <a:cubicBezTo>
                  <a:pt x="454460" y="4840886"/>
                  <a:pt x="458156" y="4840913"/>
                  <a:pt x="460901" y="4844001"/>
                </a:cubicBezTo>
                <a:cubicBezTo>
                  <a:pt x="471681" y="4856268"/>
                  <a:pt x="482259" y="4870123"/>
                  <a:pt x="493586" y="4881667"/>
                </a:cubicBezTo>
                <a:cubicBezTo>
                  <a:pt x="508785" y="4897021"/>
                  <a:pt x="530798" y="4909309"/>
                  <a:pt x="539502" y="4929778"/>
                </a:cubicBezTo>
                <a:cubicBezTo>
                  <a:pt x="541873" y="4934859"/>
                  <a:pt x="538209" y="4939511"/>
                  <a:pt x="532809" y="4939832"/>
                </a:cubicBezTo>
                <a:cubicBezTo>
                  <a:pt x="510487" y="4940568"/>
                  <a:pt x="497565" y="4918773"/>
                  <a:pt x="482887" y="4905556"/>
                </a:cubicBezTo>
                <a:cubicBezTo>
                  <a:pt x="472253" y="4895743"/>
                  <a:pt x="465460" y="4884226"/>
                  <a:pt x="456819" y="4873113"/>
                </a:cubicBezTo>
                <a:cubicBezTo>
                  <a:pt x="450836" y="4865291"/>
                  <a:pt x="445838" y="4860760"/>
                  <a:pt x="446034" y="4850797"/>
                </a:cubicBezTo>
                <a:cubicBezTo>
                  <a:pt x="446075" y="4847346"/>
                  <a:pt x="448418" y="4844103"/>
                  <a:pt x="451440" y="4842495"/>
                </a:cubicBezTo>
                <a:close/>
                <a:moveTo>
                  <a:pt x="1631327" y="4669909"/>
                </a:moveTo>
                <a:cubicBezTo>
                  <a:pt x="1634124" y="4669521"/>
                  <a:pt x="1637179" y="4670768"/>
                  <a:pt x="1638638" y="4673785"/>
                </a:cubicBezTo>
                <a:cubicBezTo>
                  <a:pt x="1648875" y="4695149"/>
                  <a:pt x="1620355" y="4714283"/>
                  <a:pt x="1606270" y="4725959"/>
                </a:cubicBezTo>
                <a:cubicBezTo>
                  <a:pt x="1573944" y="4752315"/>
                  <a:pt x="1549874" y="4775028"/>
                  <a:pt x="1505165" y="4765469"/>
                </a:cubicBezTo>
                <a:cubicBezTo>
                  <a:pt x="1499273" y="4764145"/>
                  <a:pt x="1496639" y="4754645"/>
                  <a:pt x="1503510" y="4752562"/>
                </a:cubicBezTo>
                <a:cubicBezTo>
                  <a:pt x="1532382" y="4744342"/>
                  <a:pt x="1555249" y="4736184"/>
                  <a:pt x="1578890" y="4717833"/>
                </a:cubicBezTo>
                <a:cubicBezTo>
                  <a:pt x="1590377" y="4708872"/>
                  <a:pt x="1623547" y="4691728"/>
                  <a:pt x="1625559" y="4675844"/>
                </a:cubicBezTo>
                <a:cubicBezTo>
                  <a:pt x="1625989" y="4672320"/>
                  <a:pt x="1628529" y="4670296"/>
                  <a:pt x="1631327" y="4669909"/>
                </a:cubicBezTo>
                <a:close/>
                <a:moveTo>
                  <a:pt x="401316" y="4664576"/>
                </a:moveTo>
                <a:cubicBezTo>
                  <a:pt x="403344" y="4664726"/>
                  <a:pt x="405287" y="4665916"/>
                  <a:pt x="405808" y="4668053"/>
                </a:cubicBezTo>
                <a:cubicBezTo>
                  <a:pt x="408934" y="4679198"/>
                  <a:pt x="405822" y="4689827"/>
                  <a:pt x="408168" y="4701116"/>
                </a:cubicBezTo>
                <a:cubicBezTo>
                  <a:pt x="411354" y="4716593"/>
                  <a:pt x="412347" y="4734958"/>
                  <a:pt x="417843" y="4749510"/>
                </a:cubicBezTo>
                <a:cubicBezTo>
                  <a:pt x="423570" y="4764638"/>
                  <a:pt x="435047" y="4785336"/>
                  <a:pt x="444787" y="4798355"/>
                </a:cubicBezTo>
                <a:cubicBezTo>
                  <a:pt x="448748" y="4803636"/>
                  <a:pt x="446182" y="4810194"/>
                  <a:pt x="439973" y="4811844"/>
                </a:cubicBezTo>
                <a:cubicBezTo>
                  <a:pt x="419618" y="4817488"/>
                  <a:pt x="405533" y="4782756"/>
                  <a:pt x="398709" y="4769072"/>
                </a:cubicBezTo>
                <a:cubicBezTo>
                  <a:pt x="388329" y="4748604"/>
                  <a:pt x="388750" y="4729169"/>
                  <a:pt x="386427" y="4706645"/>
                </a:cubicBezTo>
                <a:cubicBezTo>
                  <a:pt x="384655" y="4690099"/>
                  <a:pt x="389761" y="4683194"/>
                  <a:pt x="396307" y="4667337"/>
                </a:cubicBezTo>
                <a:cubicBezTo>
                  <a:pt x="397172" y="4665315"/>
                  <a:pt x="399287" y="4664425"/>
                  <a:pt x="401316" y="4664576"/>
                </a:cubicBezTo>
                <a:close/>
                <a:moveTo>
                  <a:pt x="715735" y="4635835"/>
                </a:moveTo>
                <a:cubicBezTo>
                  <a:pt x="734241" y="4628921"/>
                  <a:pt x="766688" y="4655961"/>
                  <a:pt x="767970" y="4674210"/>
                </a:cubicBezTo>
                <a:cubicBezTo>
                  <a:pt x="768377" y="4679408"/>
                  <a:pt x="761045" y="4683687"/>
                  <a:pt x="756798" y="4680195"/>
                </a:cubicBezTo>
                <a:cubicBezTo>
                  <a:pt x="750383" y="4675059"/>
                  <a:pt x="741864" y="4672609"/>
                  <a:pt x="735074" y="4667791"/>
                </a:cubicBezTo>
                <a:cubicBezTo>
                  <a:pt x="728805" y="4663435"/>
                  <a:pt x="723574" y="4656651"/>
                  <a:pt x="716583" y="4653421"/>
                </a:cubicBezTo>
                <a:cubicBezTo>
                  <a:pt x="709911" y="4650567"/>
                  <a:pt x="707247" y="4638901"/>
                  <a:pt x="715735" y="4635835"/>
                </a:cubicBezTo>
                <a:close/>
                <a:moveTo>
                  <a:pt x="1634204" y="4587983"/>
                </a:moveTo>
                <a:cubicBezTo>
                  <a:pt x="1638362" y="4587071"/>
                  <a:pt x="1642976" y="4588447"/>
                  <a:pt x="1644769" y="4592922"/>
                </a:cubicBezTo>
                <a:cubicBezTo>
                  <a:pt x="1654082" y="4617001"/>
                  <a:pt x="1625456" y="4649246"/>
                  <a:pt x="1610940" y="4665283"/>
                </a:cubicBezTo>
                <a:cubicBezTo>
                  <a:pt x="1589383" y="4688832"/>
                  <a:pt x="1544876" y="4724091"/>
                  <a:pt x="1510794" y="4715968"/>
                </a:cubicBezTo>
                <a:cubicBezTo>
                  <a:pt x="1505393" y="4714614"/>
                  <a:pt x="1503974" y="4707308"/>
                  <a:pt x="1507697" y="4703639"/>
                </a:cubicBezTo>
                <a:cubicBezTo>
                  <a:pt x="1518317" y="4693352"/>
                  <a:pt x="1530357" y="4690370"/>
                  <a:pt x="1542772" y="4683720"/>
                </a:cubicBezTo>
                <a:cubicBezTo>
                  <a:pt x="1555934" y="4676434"/>
                  <a:pt x="1569010" y="4666002"/>
                  <a:pt x="1581190" y="4657100"/>
                </a:cubicBezTo>
                <a:cubicBezTo>
                  <a:pt x="1594411" y="4647446"/>
                  <a:pt x="1626706" y="4615574"/>
                  <a:pt x="1626376" y="4596775"/>
                </a:cubicBezTo>
                <a:cubicBezTo>
                  <a:pt x="1626344" y="4592096"/>
                  <a:pt x="1630046" y="4588896"/>
                  <a:pt x="1634204" y="4587983"/>
                </a:cubicBezTo>
                <a:close/>
                <a:moveTo>
                  <a:pt x="1599031" y="4550750"/>
                </a:moveTo>
                <a:cubicBezTo>
                  <a:pt x="1601404" y="4550030"/>
                  <a:pt x="1604025" y="4550613"/>
                  <a:pt x="1605759" y="4553268"/>
                </a:cubicBezTo>
                <a:cubicBezTo>
                  <a:pt x="1616715" y="4570156"/>
                  <a:pt x="1606559" y="4586622"/>
                  <a:pt x="1594554" y="4600144"/>
                </a:cubicBezTo>
                <a:cubicBezTo>
                  <a:pt x="1588090" y="4607427"/>
                  <a:pt x="1580155" y="4616470"/>
                  <a:pt x="1572505" y="4622047"/>
                </a:cubicBezTo>
                <a:cubicBezTo>
                  <a:pt x="1567685" y="4625488"/>
                  <a:pt x="1560380" y="4626906"/>
                  <a:pt x="1556397" y="4631184"/>
                </a:cubicBezTo>
                <a:cubicBezTo>
                  <a:pt x="1550625" y="4636847"/>
                  <a:pt x="1541700" y="4634225"/>
                  <a:pt x="1540424" y="4626024"/>
                </a:cubicBezTo>
                <a:cubicBezTo>
                  <a:pt x="1538280" y="4613146"/>
                  <a:pt x="1548123" y="4608029"/>
                  <a:pt x="1556581" y="4601121"/>
                </a:cubicBezTo>
                <a:cubicBezTo>
                  <a:pt x="1570839" y="4589041"/>
                  <a:pt x="1588301" y="4574505"/>
                  <a:pt x="1593805" y="4556048"/>
                </a:cubicBezTo>
                <a:cubicBezTo>
                  <a:pt x="1594540" y="4553492"/>
                  <a:pt x="1596661" y="4551470"/>
                  <a:pt x="1599031" y="4550750"/>
                </a:cubicBezTo>
                <a:close/>
                <a:moveTo>
                  <a:pt x="485006" y="4507978"/>
                </a:moveTo>
                <a:cubicBezTo>
                  <a:pt x="472012" y="4505486"/>
                  <a:pt x="461450" y="4505153"/>
                  <a:pt x="455438" y="4508442"/>
                </a:cubicBezTo>
                <a:cubicBezTo>
                  <a:pt x="442072" y="4515641"/>
                  <a:pt x="416492" y="4572634"/>
                  <a:pt x="402728" y="4589709"/>
                </a:cubicBezTo>
                <a:cubicBezTo>
                  <a:pt x="299537" y="4715161"/>
                  <a:pt x="406353" y="4849608"/>
                  <a:pt x="500204" y="4938321"/>
                </a:cubicBezTo>
                <a:cubicBezTo>
                  <a:pt x="554383" y="4989487"/>
                  <a:pt x="618454" y="5021445"/>
                  <a:pt x="666361" y="5068255"/>
                </a:cubicBezTo>
                <a:cubicBezTo>
                  <a:pt x="635986" y="5029664"/>
                  <a:pt x="600013" y="4994658"/>
                  <a:pt x="566609" y="4961468"/>
                </a:cubicBezTo>
                <a:cubicBezTo>
                  <a:pt x="563258" y="4958121"/>
                  <a:pt x="566113" y="4951448"/>
                  <a:pt x="571225" y="4952917"/>
                </a:cubicBezTo>
                <a:cubicBezTo>
                  <a:pt x="616542" y="4964412"/>
                  <a:pt x="652291" y="5008891"/>
                  <a:pt x="680093" y="5043989"/>
                </a:cubicBezTo>
                <a:cubicBezTo>
                  <a:pt x="697029" y="5065348"/>
                  <a:pt x="713359" y="5086447"/>
                  <a:pt x="726541" y="5109311"/>
                </a:cubicBezTo>
                <a:cubicBezTo>
                  <a:pt x="714047" y="5079806"/>
                  <a:pt x="706808" y="5049199"/>
                  <a:pt x="691081" y="5019984"/>
                </a:cubicBezTo>
                <a:cubicBezTo>
                  <a:pt x="678244" y="4996312"/>
                  <a:pt x="663819" y="4974114"/>
                  <a:pt x="644287" y="4955471"/>
                </a:cubicBezTo>
                <a:cubicBezTo>
                  <a:pt x="636342" y="4947766"/>
                  <a:pt x="628454" y="4942717"/>
                  <a:pt x="622673" y="4933307"/>
                </a:cubicBezTo>
                <a:cubicBezTo>
                  <a:pt x="619290" y="4927793"/>
                  <a:pt x="625756" y="4922187"/>
                  <a:pt x="631128" y="4924724"/>
                </a:cubicBezTo>
                <a:cubicBezTo>
                  <a:pt x="662153" y="4939433"/>
                  <a:pt x="682091" y="4959924"/>
                  <a:pt x="700388" y="4989281"/>
                </a:cubicBezTo>
                <a:cubicBezTo>
                  <a:pt x="711721" y="5007525"/>
                  <a:pt x="722245" y="5027098"/>
                  <a:pt x="731382" y="5046556"/>
                </a:cubicBezTo>
                <a:cubicBezTo>
                  <a:pt x="735864" y="5055650"/>
                  <a:pt x="738614" y="5065437"/>
                  <a:pt x="741448" y="5075024"/>
                </a:cubicBezTo>
                <a:cubicBezTo>
                  <a:pt x="740146" y="5068007"/>
                  <a:pt x="739129" y="5060874"/>
                  <a:pt x="737536" y="5053973"/>
                </a:cubicBezTo>
                <a:cubicBezTo>
                  <a:pt x="733221" y="5034426"/>
                  <a:pt x="725474" y="5018433"/>
                  <a:pt x="719138" y="4999694"/>
                </a:cubicBezTo>
                <a:cubicBezTo>
                  <a:pt x="718067" y="4996605"/>
                  <a:pt x="716122" y="4980464"/>
                  <a:pt x="712857" y="4976915"/>
                </a:cubicBezTo>
                <a:cubicBezTo>
                  <a:pt x="705459" y="4968486"/>
                  <a:pt x="716396" y="4955224"/>
                  <a:pt x="724862" y="4963392"/>
                </a:cubicBezTo>
                <a:cubicBezTo>
                  <a:pt x="739310" y="4977707"/>
                  <a:pt x="748424" y="5008397"/>
                  <a:pt x="755195" y="5027800"/>
                </a:cubicBezTo>
                <a:cubicBezTo>
                  <a:pt x="755542" y="5028665"/>
                  <a:pt x="756004" y="5029820"/>
                  <a:pt x="756265" y="5030889"/>
                </a:cubicBezTo>
                <a:cubicBezTo>
                  <a:pt x="755854" y="5020666"/>
                  <a:pt x="755531" y="5010242"/>
                  <a:pt x="754253" y="5000366"/>
                </a:cubicBezTo>
                <a:cubicBezTo>
                  <a:pt x="747815" y="4955031"/>
                  <a:pt x="743119" y="4927427"/>
                  <a:pt x="717249" y="4888372"/>
                </a:cubicBezTo>
                <a:cubicBezTo>
                  <a:pt x="687391" y="4843542"/>
                  <a:pt x="650612" y="4814890"/>
                  <a:pt x="612354" y="4777949"/>
                </a:cubicBezTo>
                <a:cubicBezTo>
                  <a:pt x="593948" y="4760027"/>
                  <a:pt x="562773" y="4737839"/>
                  <a:pt x="570352" y="4709507"/>
                </a:cubicBezTo>
                <a:cubicBezTo>
                  <a:pt x="571417" y="4705895"/>
                  <a:pt x="575806" y="4705142"/>
                  <a:pt x="578408" y="4707451"/>
                </a:cubicBezTo>
                <a:cubicBezTo>
                  <a:pt x="675289" y="4795786"/>
                  <a:pt x="779732" y="4873720"/>
                  <a:pt x="793930" y="4996530"/>
                </a:cubicBezTo>
                <a:cubicBezTo>
                  <a:pt x="801484" y="4977755"/>
                  <a:pt x="808748" y="4959094"/>
                  <a:pt x="816303" y="4940319"/>
                </a:cubicBezTo>
                <a:cubicBezTo>
                  <a:pt x="815957" y="4939453"/>
                  <a:pt x="815235" y="4938905"/>
                  <a:pt x="815176" y="4937923"/>
                </a:cubicBezTo>
                <a:cubicBezTo>
                  <a:pt x="813436" y="4926893"/>
                  <a:pt x="822094" y="4920072"/>
                  <a:pt x="823706" y="4909040"/>
                </a:cubicBezTo>
                <a:cubicBezTo>
                  <a:pt x="826007" y="4893040"/>
                  <a:pt x="819871" y="4872714"/>
                  <a:pt x="814665" y="4858047"/>
                </a:cubicBezTo>
                <a:cubicBezTo>
                  <a:pt x="806334" y="4835585"/>
                  <a:pt x="790117" y="4811424"/>
                  <a:pt x="786638" y="4787689"/>
                </a:cubicBezTo>
                <a:cubicBezTo>
                  <a:pt x="785564" y="4781249"/>
                  <a:pt x="795064" y="4776941"/>
                  <a:pt x="798764" y="4782830"/>
                </a:cubicBezTo>
                <a:cubicBezTo>
                  <a:pt x="813362" y="4806299"/>
                  <a:pt x="833363" y="4836145"/>
                  <a:pt x="843346" y="4866490"/>
                </a:cubicBezTo>
                <a:cubicBezTo>
                  <a:pt x="841798" y="4840472"/>
                  <a:pt x="841266" y="4818236"/>
                  <a:pt x="830563" y="4792368"/>
                </a:cubicBezTo>
                <a:cubicBezTo>
                  <a:pt x="824462" y="4777558"/>
                  <a:pt x="815934" y="4763383"/>
                  <a:pt x="808100" y="4749268"/>
                </a:cubicBezTo>
                <a:cubicBezTo>
                  <a:pt x="798935" y="4732668"/>
                  <a:pt x="778596" y="4717029"/>
                  <a:pt x="775725" y="4698579"/>
                </a:cubicBezTo>
                <a:cubicBezTo>
                  <a:pt x="775115" y="4694969"/>
                  <a:pt x="779070" y="4690201"/>
                  <a:pt x="782884" y="4693028"/>
                </a:cubicBezTo>
                <a:cubicBezTo>
                  <a:pt x="826017" y="4724161"/>
                  <a:pt x="849470" y="4777253"/>
                  <a:pt x="858397" y="4829633"/>
                </a:cubicBezTo>
                <a:cubicBezTo>
                  <a:pt x="881463" y="4771805"/>
                  <a:pt x="799814" y="4659607"/>
                  <a:pt x="760231" y="4628558"/>
                </a:cubicBezTo>
                <a:cubicBezTo>
                  <a:pt x="714756" y="4592836"/>
                  <a:pt x="666743" y="4564161"/>
                  <a:pt x="610478" y="4549179"/>
                </a:cubicBezTo>
                <a:cubicBezTo>
                  <a:pt x="584875" y="4542351"/>
                  <a:pt x="523992" y="4515451"/>
                  <a:pt x="485006" y="4507978"/>
                </a:cubicBezTo>
                <a:close/>
                <a:moveTo>
                  <a:pt x="1471292" y="4427085"/>
                </a:moveTo>
                <a:cubicBezTo>
                  <a:pt x="1453968" y="4425818"/>
                  <a:pt x="1436160" y="4425928"/>
                  <a:pt x="1418372" y="4427109"/>
                </a:cubicBezTo>
                <a:cubicBezTo>
                  <a:pt x="1382796" y="4429469"/>
                  <a:pt x="1347302" y="4436112"/>
                  <a:pt x="1315931" y="4444578"/>
                </a:cubicBezTo>
                <a:cubicBezTo>
                  <a:pt x="1281024" y="4454043"/>
                  <a:pt x="1246002" y="4464894"/>
                  <a:pt x="1212454" y="4479008"/>
                </a:cubicBezTo>
                <a:cubicBezTo>
                  <a:pt x="1176885" y="4493931"/>
                  <a:pt x="1145274" y="4509111"/>
                  <a:pt x="1115170" y="4534744"/>
                </a:cubicBezTo>
                <a:cubicBezTo>
                  <a:pt x="1105703" y="4542894"/>
                  <a:pt x="1070039" y="4589351"/>
                  <a:pt x="1051042" y="4599643"/>
                </a:cubicBezTo>
                <a:cubicBezTo>
                  <a:pt x="1050351" y="4601262"/>
                  <a:pt x="1049659" y="4602879"/>
                  <a:pt x="1048879" y="4604699"/>
                </a:cubicBezTo>
                <a:cubicBezTo>
                  <a:pt x="1049516" y="4605450"/>
                  <a:pt x="1049662" y="4606229"/>
                  <a:pt x="1049720" y="4607211"/>
                </a:cubicBezTo>
                <a:cubicBezTo>
                  <a:pt x="1087504" y="4579840"/>
                  <a:pt x="1124133" y="4551257"/>
                  <a:pt x="1174523" y="4550330"/>
                </a:cubicBezTo>
                <a:cubicBezTo>
                  <a:pt x="1180328" y="4550182"/>
                  <a:pt x="1183251" y="4559567"/>
                  <a:pt x="1178315" y="4562717"/>
                </a:cubicBezTo>
                <a:cubicBezTo>
                  <a:pt x="1156491" y="4576823"/>
                  <a:pt x="1132094" y="4584087"/>
                  <a:pt x="1108941" y="4595710"/>
                </a:cubicBezTo>
                <a:cubicBezTo>
                  <a:pt x="1094679" y="4602765"/>
                  <a:pt x="1082758" y="4611060"/>
                  <a:pt x="1070029" y="4620685"/>
                </a:cubicBezTo>
                <a:cubicBezTo>
                  <a:pt x="1068239" y="4622071"/>
                  <a:pt x="1042030" y="4640281"/>
                  <a:pt x="1042172" y="4637711"/>
                </a:cubicBezTo>
                <a:cubicBezTo>
                  <a:pt x="1041714" y="4643256"/>
                  <a:pt x="1037702" y="4645367"/>
                  <a:pt x="1033486" y="4645715"/>
                </a:cubicBezTo>
                <a:cubicBezTo>
                  <a:pt x="1030776" y="4653168"/>
                  <a:pt x="1027950" y="4660332"/>
                  <a:pt x="1025239" y="4667783"/>
                </a:cubicBezTo>
                <a:cubicBezTo>
                  <a:pt x="1035803" y="4658189"/>
                  <a:pt x="1050699" y="4650209"/>
                  <a:pt x="1063113" y="4643559"/>
                </a:cubicBezTo>
                <a:cubicBezTo>
                  <a:pt x="1074660" y="4637257"/>
                  <a:pt x="1090162" y="4631212"/>
                  <a:pt x="1100640" y="4623495"/>
                </a:cubicBezTo>
                <a:cubicBezTo>
                  <a:pt x="1106875" y="4618987"/>
                  <a:pt x="1116064" y="4626027"/>
                  <a:pt x="1112545" y="4633133"/>
                </a:cubicBezTo>
                <a:cubicBezTo>
                  <a:pt x="1107700" y="4642782"/>
                  <a:pt x="1097509" y="4648708"/>
                  <a:pt x="1088590" y="4654460"/>
                </a:cubicBezTo>
                <a:cubicBezTo>
                  <a:pt x="1073983" y="4663999"/>
                  <a:pt x="1060733" y="4671487"/>
                  <a:pt x="1046821" y="4682758"/>
                </a:cubicBezTo>
                <a:cubicBezTo>
                  <a:pt x="1037325" y="4690417"/>
                  <a:pt x="1027772" y="4698768"/>
                  <a:pt x="1018506" y="4707003"/>
                </a:cubicBezTo>
                <a:cubicBezTo>
                  <a:pt x="1013745" y="4711425"/>
                  <a:pt x="1009792" y="4716193"/>
                  <a:pt x="1005491" y="4720093"/>
                </a:cubicBezTo>
                <a:cubicBezTo>
                  <a:pt x="1002521" y="4728153"/>
                  <a:pt x="999436" y="4735923"/>
                  <a:pt x="996467" y="4743981"/>
                </a:cubicBezTo>
                <a:cubicBezTo>
                  <a:pt x="1045381" y="4688361"/>
                  <a:pt x="1158237" y="4644310"/>
                  <a:pt x="1202497" y="4628082"/>
                </a:cubicBezTo>
                <a:cubicBezTo>
                  <a:pt x="1267486" y="4604217"/>
                  <a:pt x="1381300" y="4567991"/>
                  <a:pt x="1449035" y="4593622"/>
                </a:cubicBezTo>
                <a:cubicBezTo>
                  <a:pt x="1456112" y="4596650"/>
                  <a:pt x="1456149" y="4608865"/>
                  <a:pt x="1447716" y="4609563"/>
                </a:cubicBezTo>
                <a:cubicBezTo>
                  <a:pt x="1361318" y="4616375"/>
                  <a:pt x="1267936" y="4633354"/>
                  <a:pt x="1188053" y="4666874"/>
                </a:cubicBezTo>
                <a:cubicBezTo>
                  <a:pt x="1133171" y="4690039"/>
                  <a:pt x="1080630" y="4717795"/>
                  <a:pt x="1034389" y="4755422"/>
                </a:cubicBezTo>
                <a:cubicBezTo>
                  <a:pt x="1027435" y="4761058"/>
                  <a:pt x="1019874" y="4769785"/>
                  <a:pt x="1011677" y="4777759"/>
                </a:cubicBezTo>
                <a:cubicBezTo>
                  <a:pt x="1024350" y="4770503"/>
                  <a:pt x="1037168" y="4764026"/>
                  <a:pt x="1048543" y="4758129"/>
                </a:cubicBezTo>
                <a:cubicBezTo>
                  <a:pt x="1085349" y="4739190"/>
                  <a:pt x="1127380" y="4715311"/>
                  <a:pt x="1169513" y="4713004"/>
                </a:cubicBezTo>
                <a:cubicBezTo>
                  <a:pt x="1176184" y="4712509"/>
                  <a:pt x="1177691" y="4721285"/>
                  <a:pt x="1172870" y="4724726"/>
                </a:cubicBezTo>
                <a:cubicBezTo>
                  <a:pt x="1099929" y="4777242"/>
                  <a:pt x="1008165" y="4796590"/>
                  <a:pt x="949069" y="4869861"/>
                </a:cubicBezTo>
                <a:cubicBezTo>
                  <a:pt x="947887" y="4871507"/>
                  <a:pt x="947511" y="4873500"/>
                  <a:pt x="946646" y="4875522"/>
                </a:cubicBezTo>
                <a:cubicBezTo>
                  <a:pt x="1022703" y="4814052"/>
                  <a:pt x="1124130" y="4779942"/>
                  <a:pt x="1218090" y="4766080"/>
                </a:cubicBezTo>
                <a:cubicBezTo>
                  <a:pt x="1277573" y="4757321"/>
                  <a:pt x="1333313" y="4766817"/>
                  <a:pt x="1391971" y="4777321"/>
                </a:cubicBezTo>
                <a:cubicBezTo>
                  <a:pt x="1480491" y="4792947"/>
                  <a:pt x="1623868" y="4789941"/>
                  <a:pt x="1663136" y="4686418"/>
                </a:cubicBezTo>
                <a:cubicBezTo>
                  <a:pt x="1671641" y="4663743"/>
                  <a:pt x="1668490" y="4565993"/>
                  <a:pt x="1655395" y="4542928"/>
                </a:cubicBezTo>
                <a:cubicBezTo>
                  <a:pt x="1653196" y="4539117"/>
                  <a:pt x="1633957" y="4527058"/>
                  <a:pt x="1628727" y="4521950"/>
                </a:cubicBezTo>
                <a:cubicBezTo>
                  <a:pt x="1590874" y="4485184"/>
                  <a:pt x="1582507" y="4452180"/>
                  <a:pt x="1521305" y="4435325"/>
                </a:cubicBezTo>
                <a:cubicBezTo>
                  <a:pt x="1505455" y="4430996"/>
                  <a:pt x="1488616" y="4428352"/>
                  <a:pt x="1471292" y="4427085"/>
                </a:cubicBezTo>
                <a:close/>
                <a:moveTo>
                  <a:pt x="1001034" y="4123450"/>
                </a:moveTo>
                <a:cubicBezTo>
                  <a:pt x="1003597" y="4121376"/>
                  <a:pt x="1007214" y="4120891"/>
                  <a:pt x="1010435" y="4123704"/>
                </a:cubicBezTo>
                <a:cubicBezTo>
                  <a:pt x="1017514" y="4130081"/>
                  <a:pt x="1025601" y="4131866"/>
                  <a:pt x="1030717" y="4140036"/>
                </a:cubicBezTo>
                <a:cubicBezTo>
                  <a:pt x="1035834" y="4148205"/>
                  <a:pt x="1039767" y="4158021"/>
                  <a:pt x="1044336" y="4166913"/>
                </a:cubicBezTo>
                <a:cubicBezTo>
                  <a:pt x="1054917" y="4187468"/>
                  <a:pt x="1060823" y="4210566"/>
                  <a:pt x="1071694" y="4231004"/>
                </a:cubicBezTo>
                <a:cubicBezTo>
                  <a:pt x="1075799" y="4238742"/>
                  <a:pt x="1068325" y="4247265"/>
                  <a:pt x="1059919" y="4243429"/>
                </a:cubicBezTo>
                <a:cubicBezTo>
                  <a:pt x="1039958" y="4234173"/>
                  <a:pt x="1034917" y="4207377"/>
                  <a:pt x="1026329" y="4188871"/>
                </a:cubicBezTo>
                <a:cubicBezTo>
                  <a:pt x="1020893" y="4176977"/>
                  <a:pt x="1016032" y="4161501"/>
                  <a:pt x="1009671" y="4150647"/>
                </a:cubicBezTo>
                <a:cubicBezTo>
                  <a:pt x="1005827" y="4143978"/>
                  <a:pt x="1000108" y="4140574"/>
                  <a:pt x="997965" y="4132722"/>
                </a:cubicBezTo>
                <a:cubicBezTo>
                  <a:pt x="996967" y="4129185"/>
                  <a:pt x="998474" y="4125524"/>
                  <a:pt x="1001034" y="4123450"/>
                </a:cubicBezTo>
                <a:close/>
                <a:moveTo>
                  <a:pt x="933103" y="4111698"/>
                </a:moveTo>
                <a:cubicBezTo>
                  <a:pt x="935265" y="4110979"/>
                  <a:pt x="937929" y="4111461"/>
                  <a:pt x="939475" y="4113438"/>
                </a:cubicBezTo>
                <a:cubicBezTo>
                  <a:pt x="968634" y="4148161"/>
                  <a:pt x="999351" y="4179243"/>
                  <a:pt x="1017744" y="4221797"/>
                </a:cubicBezTo>
                <a:cubicBezTo>
                  <a:pt x="1029745" y="4249658"/>
                  <a:pt x="1049836" y="4284327"/>
                  <a:pt x="1036659" y="4314571"/>
                </a:cubicBezTo>
                <a:cubicBezTo>
                  <a:pt x="1034410" y="4319828"/>
                  <a:pt x="1026237" y="4319919"/>
                  <a:pt x="1023491" y="4315156"/>
                </a:cubicBezTo>
                <a:cubicBezTo>
                  <a:pt x="1005858" y="4287040"/>
                  <a:pt x="1005717" y="4248228"/>
                  <a:pt x="990883" y="4217483"/>
                </a:cubicBezTo>
                <a:cubicBezTo>
                  <a:pt x="980909" y="4197188"/>
                  <a:pt x="967321" y="4174152"/>
                  <a:pt x="954027" y="4156023"/>
                </a:cubicBezTo>
                <a:cubicBezTo>
                  <a:pt x="944692" y="4143179"/>
                  <a:pt x="932268" y="4133080"/>
                  <a:pt x="929746" y="4117169"/>
                </a:cubicBezTo>
                <a:cubicBezTo>
                  <a:pt x="929282" y="4114339"/>
                  <a:pt x="930940" y="4112418"/>
                  <a:pt x="933103" y="4111698"/>
                </a:cubicBezTo>
                <a:close/>
                <a:moveTo>
                  <a:pt x="593659" y="3923144"/>
                </a:moveTo>
                <a:cubicBezTo>
                  <a:pt x="541825" y="3924650"/>
                  <a:pt x="551800" y="3943270"/>
                  <a:pt x="544058" y="3988757"/>
                </a:cubicBezTo>
                <a:cubicBezTo>
                  <a:pt x="540031" y="4012150"/>
                  <a:pt x="532192" y="4039416"/>
                  <a:pt x="532728" y="4063327"/>
                </a:cubicBezTo>
                <a:cubicBezTo>
                  <a:pt x="533267" y="4093938"/>
                  <a:pt x="544519" y="4124108"/>
                  <a:pt x="561313" y="4149713"/>
                </a:cubicBezTo>
                <a:cubicBezTo>
                  <a:pt x="636178" y="4263792"/>
                  <a:pt x="790033" y="4254744"/>
                  <a:pt x="873062" y="4355332"/>
                </a:cubicBezTo>
                <a:cubicBezTo>
                  <a:pt x="900141" y="4388208"/>
                  <a:pt x="944806" y="4466640"/>
                  <a:pt x="960843" y="4529238"/>
                </a:cubicBezTo>
                <a:cubicBezTo>
                  <a:pt x="961642" y="4512835"/>
                  <a:pt x="963392" y="4495882"/>
                  <a:pt x="957838" y="4480350"/>
                </a:cubicBezTo>
                <a:cubicBezTo>
                  <a:pt x="947077" y="4450150"/>
                  <a:pt x="929152" y="4417125"/>
                  <a:pt x="925060" y="4384755"/>
                </a:cubicBezTo>
                <a:cubicBezTo>
                  <a:pt x="924364" y="4379674"/>
                  <a:pt x="931436" y="4374326"/>
                  <a:pt x="935193" y="4379522"/>
                </a:cubicBezTo>
                <a:cubicBezTo>
                  <a:pt x="947013" y="4396061"/>
                  <a:pt x="955914" y="4406567"/>
                  <a:pt x="964735" y="4425651"/>
                </a:cubicBezTo>
                <a:cubicBezTo>
                  <a:pt x="970750" y="4438989"/>
                  <a:pt x="978439" y="4452324"/>
                  <a:pt x="983473" y="4465720"/>
                </a:cubicBezTo>
                <a:cubicBezTo>
                  <a:pt x="983935" y="4466876"/>
                  <a:pt x="984110" y="4468147"/>
                  <a:pt x="984370" y="4469215"/>
                </a:cubicBezTo>
                <a:cubicBezTo>
                  <a:pt x="990618" y="4438398"/>
                  <a:pt x="962432" y="4391894"/>
                  <a:pt x="951530" y="4365939"/>
                </a:cubicBezTo>
                <a:cubicBezTo>
                  <a:pt x="934698" y="4326445"/>
                  <a:pt x="916284" y="4295124"/>
                  <a:pt x="892610" y="4259877"/>
                </a:cubicBezTo>
                <a:cubicBezTo>
                  <a:pt x="889460" y="4254942"/>
                  <a:pt x="895665" y="4248267"/>
                  <a:pt x="900345" y="4252423"/>
                </a:cubicBezTo>
                <a:cubicBezTo>
                  <a:pt x="936406" y="4285552"/>
                  <a:pt x="959529" y="4319845"/>
                  <a:pt x="980376" y="4363928"/>
                </a:cubicBezTo>
                <a:cubicBezTo>
                  <a:pt x="982401" y="4368143"/>
                  <a:pt x="984541" y="4372648"/>
                  <a:pt x="986998" y="4377526"/>
                </a:cubicBezTo>
                <a:cubicBezTo>
                  <a:pt x="977646" y="4336207"/>
                  <a:pt x="967860" y="4295900"/>
                  <a:pt x="942134" y="4257623"/>
                </a:cubicBezTo>
                <a:cubicBezTo>
                  <a:pt x="899559" y="4194436"/>
                  <a:pt x="849194" y="4144422"/>
                  <a:pt x="782751" y="4107384"/>
                </a:cubicBezTo>
                <a:cubicBezTo>
                  <a:pt x="747191" y="4087624"/>
                  <a:pt x="737019" y="4077293"/>
                  <a:pt x="710143" y="4046179"/>
                </a:cubicBezTo>
                <a:cubicBezTo>
                  <a:pt x="705173" y="4040464"/>
                  <a:pt x="711665" y="4033674"/>
                  <a:pt x="717962" y="4035171"/>
                </a:cubicBezTo>
                <a:cubicBezTo>
                  <a:pt x="753487" y="4044390"/>
                  <a:pt x="798096" y="4078786"/>
                  <a:pt x="829642" y="4097305"/>
                </a:cubicBezTo>
                <a:cubicBezTo>
                  <a:pt x="878954" y="4126297"/>
                  <a:pt x="914356" y="4166560"/>
                  <a:pt x="947737" y="4212657"/>
                </a:cubicBezTo>
                <a:cubicBezTo>
                  <a:pt x="984792" y="4264153"/>
                  <a:pt x="1017607" y="4327230"/>
                  <a:pt x="1023914" y="4391885"/>
                </a:cubicBezTo>
                <a:cubicBezTo>
                  <a:pt x="1041528" y="4343445"/>
                  <a:pt x="1059547" y="4295178"/>
                  <a:pt x="1076757" y="4246566"/>
                </a:cubicBezTo>
                <a:cubicBezTo>
                  <a:pt x="1076582" y="4243621"/>
                  <a:pt x="1077418" y="4241108"/>
                  <a:pt x="1079351" y="4238826"/>
                </a:cubicBezTo>
                <a:cubicBezTo>
                  <a:pt x="1079698" y="4238016"/>
                  <a:pt x="1080130" y="4237006"/>
                  <a:pt x="1080476" y="4236197"/>
                </a:cubicBezTo>
                <a:cubicBezTo>
                  <a:pt x="1075190" y="4233457"/>
                  <a:pt x="1060002" y="4143714"/>
                  <a:pt x="1057861" y="4137535"/>
                </a:cubicBezTo>
                <a:lnTo>
                  <a:pt x="1057657" y="4137449"/>
                </a:lnTo>
                <a:cubicBezTo>
                  <a:pt x="1045651" y="4101214"/>
                  <a:pt x="1024442" y="4080897"/>
                  <a:pt x="995493" y="4057986"/>
                </a:cubicBezTo>
                <a:cubicBezTo>
                  <a:pt x="917831" y="3996293"/>
                  <a:pt x="847486" y="3951605"/>
                  <a:pt x="744850" y="3945489"/>
                </a:cubicBezTo>
                <a:cubicBezTo>
                  <a:pt x="692839" y="3942372"/>
                  <a:pt x="644513" y="3921698"/>
                  <a:pt x="593659" y="3923144"/>
                </a:cubicBezTo>
                <a:close/>
                <a:moveTo>
                  <a:pt x="1468096" y="3908007"/>
                </a:moveTo>
                <a:lnTo>
                  <a:pt x="1468190" y="3908104"/>
                </a:lnTo>
                <a:lnTo>
                  <a:pt x="1467988" y="3908018"/>
                </a:lnTo>
                <a:close/>
                <a:moveTo>
                  <a:pt x="1434860" y="3902696"/>
                </a:moveTo>
                <a:cubicBezTo>
                  <a:pt x="1444071" y="3900179"/>
                  <a:pt x="1448845" y="3914182"/>
                  <a:pt x="1441859" y="3919326"/>
                </a:cubicBezTo>
                <a:cubicBezTo>
                  <a:pt x="1427023" y="3929962"/>
                  <a:pt x="1415251" y="3947412"/>
                  <a:pt x="1395005" y="3943295"/>
                </a:cubicBezTo>
                <a:cubicBezTo>
                  <a:pt x="1389315" y="3942057"/>
                  <a:pt x="1387896" y="3934752"/>
                  <a:pt x="1391706" y="3930879"/>
                </a:cubicBezTo>
                <a:cubicBezTo>
                  <a:pt x="1403394" y="3918658"/>
                  <a:pt x="1418663" y="3907010"/>
                  <a:pt x="1434860" y="3902696"/>
                </a:cubicBezTo>
                <a:close/>
                <a:moveTo>
                  <a:pt x="1616198" y="3876940"/>
                </a:moveTo>
                <a:cubicBezTo>
                  <a:pt x="1628297" y="3874940"/>
                  <a:pt x="1630934" y="3892814"/>
                  <a:pt x="1620744" y="3897064"/>
                </a:cubicBezTo>
                <a:cubicBezTo>
                  <a:pt x="1606625" y="3903226"/>
                  <a:pt x="1593839" y="3911868"/>
                  <a:pt x="1579606" y="3917738"/>
                </a:cubicBezTo>
                <a:cubicBezTo>
                  <a:pt x="1568837" y="3922221"/>
                  <a:pt x="1557259" y="3924683"/>
                  <a:pt x="1548167" y="3932514"/>
                </a:cubicBezTo>
                <a:cubicBezTo>
                  <a:pt x="1542914" y="3936965"/>
                  <a:pt x="1536093" y="3929982"/>
                  <a:pt x="1538314" y="3924233"/>
                </a:cubicBezTo>
                <a:cubicBezTo>
                  <a:pt x="1543418" y="3912303"/>
                  <a:pt x="1553637" y="3905192"/>
                  <a:pt x="1564810" y="3899208"/>
                </a:cubicBezTo>
                <a:cubicBezTo>
                  <a:pt x="1581149" y="3890650"/>
                  <a:pt x="1597949" y="3879897"/>
                  <a:pt x="1616198" y="3876940"/>
                </a:cubicBezTo>
                <a:close/>
                <a:moveTo>
                  <a:pt x="1512807" y="3863085"/>
                </a:moveTo>
                <a:cubicBezTo>
                  <a:pt x="1518235" y="3861580"/>
                  <a:pt x="1523436" y="3866197"/>
                  <a:pt x="1523468" y="3871714"/>
                </a:cubicBezTo>
                <a:cubicBezTo>
                  <a:pt x="1523418" y="3884131"/>
                  <a:pt x="1512274" y="3888931"/>
                  <a:pt x="1503297" y="3895377"/>
                </a:cubicBezTo>
                <a:cubicBezTo>
                  <a:pt x="1497193" y="3899583"/>
                  <a:pt x="1492156" y="3903528"/>
                  <a:pt x="1486750" y="3906029"/>
                </a:cubicBezTo>
                <a:lnTo>
                  <a:pt x="1468096" y="3908007"/>
                </a:lnTo>
                <a:lnTo>
                  <a:pt x="1462310" y="3902001"/>
                </a:lnTo>
                <a:cubicBezTo>
                  <a:pt x="1461694" y="3899106"/>
                  <a:pt x="1462435" y="3895835"/>
                  <a:pt x="1464571" y="3893639"/>
                </a:cubicBezTo>
                <a:cubicBezTo>
                  <a:pt x="1475249" y="3882659"/>
                  <a:pt x="1493895" y="3868151"/>
                  <a:pt x="1509920" y="3864242"/>
                </a:cubicBezTo>
                <a:cubicBezTo>
                  <a:pt x="1509920" y="3864242"/>
                  <a:pt x="1509981" y="3864101"/>
                  <a:pt x="1510093" y="3863838"/>
                </a:cubicBezTo>
                <a:cubicBezTo>
                  <a:pt x="1510093" y="3863838"/>
                  <a:pt x="1511941" y="3863433"/>
                  <a:pt x="1512807" y="3863085"/>
                </a:cubicBezTo>
                <a:close/>
                <a:moveTo>
                  <a:pt x="1422787" y="3852080"/>
                </a:moveTo>
                <a:cubicBezTo>
                  <a:pt x="1433818" y="3852016"/>
                  <a:pt x="1435820" y="3865790"/>
                  <a:pt x="1428313" y="3870471"/>
                </a:cubicBezTo>
                <a:lnTo>
                  <a:pt x="1428921" y="3870731"/>
                </a:lnTo>
                <a:cubicBezTo>
                  <a:pt x="1410850" y="3883333"/>
                  <a:pt x="1392924" y="3893366"/>
                  <a:pt x="1373670" y="3904265"/>
                </a:cubicBezTo>
                <a:cubicBezTo>
                  <a:pt x="1363191" y="3910307"/>
                  <a:pt x="1353406" y="3918081"/>
                  <a:pt x="1340669" y="3915980"/>
                </a:cubicBezTo>
                <a:cubicBezTo>
                  <a:pt x="1333998" y="3914800"/>
                  <a:pt x="1331104" y="3905908"/>
                  <a:pt x="1336762" y="3901631"/>
                </a:cubicBezTo>
                <a:cubicBezTo>
                  <a:pt x="1349116" y="3892325"/>
                  <a:pt x="1358582" y="3882500"/>
                  <a:pt x="1372641" y="3875359"/>
                </a:cubicBezTo>
                <a:cubicBezTo>
                  <a:pt x="1387364" y="3867783"/>
                  <a:pt x="1405750" y="3852207"/>
                  <a:pt x="1422787" y="3852080"/>
                </a:cubicBezTo>
                <a:close/>
                <a:moveTo>
                  <a:pt x="1591777" y="3751191"/>
                </a:moveTo>
                <a:cubicBezTo>
                  <a:pt x="1558569" y="3754446"/>
                  <a:pt x="1525075" y="3762843"/>
                  <a:pt x="1485839" y="3775717"/>
                </a:cubicBezTo>
                <a:cubicBezTo>
                  <a:pt x="1419346" y="3797503"/>
                  <a:pt x="1360160" y="3819545"/>
                  <a:pt x="1308065" y="3866389"/>
                </a:cubicBezTo>
                <a:cubicBezTo>
                  <a:pt x="1282150" y="3944288"/>
                  <a:pt x="1257046" y="4022535"/>
                  <a:pt x="1230239" y="4100291"/>
                </a:cubicBezTo>
                <a:cubicBezTo>
                  <a:pt x="1338551" y="3993057"/>
                  <a:pt x="1493708" y="3987676"/>
                  <a:pt x="1626387" y="3915746"/>
                </a:cubicBezTo>
                <a:cubicBezTo>
                  <a:pt x="1632968" y="3912102"/>
                  <a:pt x="1637913" y="3920677"/>
                  <a:pt x="1634595" y="3926194"/>
                </a:cubicBezTo>
                <a:cubicBezTo>
                  <a:pt x="1606754" y="3970020"/>
                  <a:pt x="1551496" y="3990153"/>
                  <a:pt x="1503220" y="4003467"/>
                </a:cubicBezTo>
                <a:cubicBezTo>
                  <a:pt x="1446225" y="4019270"/>
                  <a:pt x="1384516" y="4025401"/>
                  <a:pt x="1331225" y="4052117"/>
                </a:cubicBezTo>
                <a:cubicBezTo>
                  <a:pt x="1289421" y="4073224"/>
                  <a:pt x="1256089" y="4107523"/>
                  <a:pt x="1218710" y="4135067"/>
                </a:cubicBezTo>
                <a:cubicBezTo>
                  <a:pt x="1218710" y="4135067"/>
                  <a:pt x="1218305" y="4134894"/>
                  <a:pt x="1217842" y="4135414"/>
                </a:cubicBezTo>
                <a:cubicBezTo>
                  <a:pt x="1205822" y="4170219"/>
                  <a:pt x="1193109" y="4204968"/>
                  <a:pt x="1180799" y="4239888"/>
                </a:cubicBezTo>
                <a:cubicBezTo>
                  <a:pt x="1210618" y="4219395"/>
                  <a:pt x="1235863" y="4183311"/>
                  <a:pt x="1266348" y="4165735"/>
                </a:cubicBezTo>
                <a:cubicBezTo>
                  <a:pt x="1322092" y="4133848"/>
                  <a:pt x="1376627" y="4156223"/>
                  <a:pt x="1435023" y="4165659"/>
                </a:cubicBezTo>
                <a:cubicBezTo>
                  <a:pt x="1525161" y="4180302"/>
                  <a:pt x="1622978" y="4145124"/>
                  <a:pt x="1691785" y="4084381"/>
                </a:cubicBezTo>
                <a:cubicBezTo>
                  <a:pt x="1734761" y="4046553"/>
                  <a:pt x="1755241" y="4008190"/>
                  <a:pt x="1766122" y="3954240"/>
                </a:cubicBezTo>
                <a:cubicBezTo>
                  <a:pt x="1770153" y="3934195"/>
                  <a:pt x="1769415" y="3910198"/>
                  <a:pt x="1772782" y="3888913"/>
                </a:cubicBezTo>
                <a:cubicBezTo>
                  <a:pt x="1761643" y="3902089"/>
                  <a:pt x="1748915" y="3913388"/>
                  <a:pt x="1738383" y="3926822"/>
                </a:cubicBezTo>
                <a:cubicBezTo>
                  <a:pt x="1728313" y="3939737"/>
                  <a:pt x="1719887" y="3950486"/>
                  <a:pt x="1702735" y="3953673"/>
                </a:cubicBezTo>
                <a:cubicBezTo>
                  <a:pt x="1696008" y="3954860"/>
                  <a:pt x="1691699" y="3945363"/>
                  <a:pt x="1696257" y="3940855"/>
                </a:cubicBezTo>
                <a:cubicBezTo>
                  <a:pt x="1707310" y="3929556"/>
                  <a:pt x="1714059" y="3915460"/>
                  <a:pt x="1724189" y="3903527"/>
                </a:cubicBezTo>
                <a:cubicBezTo>
                  <a:pt x="1733942" y="3891912"/>
                  <a:pt x="1746007" y="3882721"/>
                  <a:pt x="1755877" y="3871396"/>
                </a:cubicBezTo>
                <a:cubicBezTo>
                  <a:pt x="1769354" y="3856111"/>
                  <a:pt x="1776705" y="3837249"/>
                  <a:pt x="1788334" y="3820693"/>
                </a:cubicBezTo>
                <a:cubicBezTo>
                  <a:pt x="1795776" y="3810004"/>
                  <a:pt x="1805965" y="3800728"/>
                  <a:pt x="1813208" y="3789953"/>
                </a:cubicBezTo>
                <a:cubicBezTo>
                  <a:pt x="1796151" y="3806337"/>
                  <a:pt x="1770167" y="3816750"/>
                  <a:pt x="1750450" y="3826493"/>
                </a:cubicBezTo>
                <a:cubicBezTo>
                  <a:pt x="1718663" y="3842077"/>
                  <a:pt x="1686654" y="3867135"/>
                  <a:pt x="1650415" y="3870768"/>
                </a:cubicBezTo>
                <a:cubicBezTo>
                  <a:pt x="1645131" y="3871377"/>
                  <a:pt x="1640679" y="3864450"/>
                  <a:pt x="1645673" y="3860605"/>
                </a:cubicBezTo>
                <a:cubicBezTo>
                  <a:pt x="1690412" y="3825925"/>
                  <a:pt x="1746566" y="3805935"/>
                  <a:pt x="1791566" y="3772321"/>
                </a:cubicBezTo>
                <a:cubicBezTo>
                  <a:pt x="1782699" y="3770680"/>
                  <a:pt x="1772476" y="3769416"/>
                  <a:pt x="1762080" y="3768557"/>
                </a:cubicBezTo>
                <a:cubicBezTo>
                  <a:pt x="1742483" y="3788639"/>
                  <a:pt x="1711246" y="3800152"/>
                  <a:pt x="1686243" y="3808831"/>
                </a:cubicBezTo>
                <a:cubicBezTo>
                  <a:pt x="1655350" y="3819535"/>
                  <a:pt x="1623328" y="3826168"/>
                  <a:pt x="1592349" y="3837075"/>
                </a:cubicBezTo>
                <a:cubicBezTo>
                  <a:pt x="1588105" y="3838608"/>
                  <a:pt x="1561713" y="3843822"/>
                  <a:pt x="1558942" y="3846943"/>
                </a:cubicBezTo>
                <a:cubicBezTo>
                  <a:pt x="1556923" y="3849428"/>
                  <a:pt x="1552217" y="3849806"/>
                  <a:pt x="1549992" y="3847179"/>
                </a:cubicBezTo>
                <a:cubicBezTo>
                  <a:pt x="1549356" y="3846428"/>
                  <a:pt x="1548720" y="3845678"/>
                  <a:pt x="1548085" y="3844928"/>
                </a:cubicBezTo>
                <a:cubicBezTo>
                  <a:pt x="1545656" y="3842214"/>
                  <a:pt x="1545279" y="3837509"/>
                  <a:pt x="1547470" y="3834619"/>
                </a:cubicBezTo>
                <a:cubicBezTo>
                  <a:pt x="1569689" y="3805611"/>
                  <a:pt x="1614880" y="3800068"/>
                  <a:pt x="1648633" y="3791066"/>
                </a:cubicBezTo>
                <a:cubicBezTo>
                  <a:pt x="1671412" y="3784785"/>
                  <a:pt x="1693007" y="3773452"/>
                  <a:pt x="1714658" y="3763100"/>
                </a:cubicBezTo>
                <a:cubicBezTo>
                  <a:pt x="1713849" y="3762753"/>
                  <a:pt x="1712666" y="3762726"/>
                  <a:pt x="1711974" y="3762668"/>
                </a:cubicBezTo>
                <a:cubicBezTo>
                  <a:pt x="1700161" y="3759527"/>
                  <a:pt x="1688983" y="3757138"/>
                  <a:pt x="1678124" y="3755124"/>
                </a:cubicBezTo>
                <a:cubicBezTo>
                  <a:pt x="1646049" y="3770824"/>
                  <a:pt x="1607328" y="3775786"/>
                  <a:pt x="1573924" y="3789004"/>
                </a:cubicBezTo>
                <a:cubicBezTo>
                  <a:pt x="1533591" y="3804998"/>
                  <a:pt x="1502997" y="3830661"/>
                  <a:pt x="1465757" y="3852285"/>
                </a:cubicBezTo>
                <a:cubicBezTo>
                  <a:pt x="1457848" y="3856795"/>
                  <a:pt x="1450593" y="3847471"/>
                  <a:pt x="1455902" y="3840653"/>
                </a:cubicBezTo>
                <a:cubicBezTo>
                  <a:pt x="1484065" y="3803903"/>
                  <a:pt x="1537411" y="3769794"/>
                  <a:pt x="1591777" y="3751191"/>
                </a:cubicBezTo>
                <a:close/>
                <a:moveTo>
                  <a:pt x="1757611" y="3406633"/>
                </a:moveTo>
                <a:cubicBezTo>
                  <a:pt x="1770142" y="3405296"/>
                  <a:pt x="1774051" y="3421322"/>
                  <a:pt x="1762097" y="3425776"/>
                </a:cubicBezTo>
                <a:cubicBezTo>
                  <a:pt x="1743015" y="3432921"/>
                  <a:pt x="1722861" y="3436976"/>
                  <a:pt x="1702530" y="3436411"/>
                </a:cubicBezTo>
                <a:cubicBezTo>
                  <a:pt x="1694935" y="3436272"/>
                  <a:pt x="1695217" y="3426106"/>
                  <a:pt x="1700674" y="3423417"/>
                </a:cubicBezTo>
                <a:cubicBezTo>
                  <a:pt x="1718053" y="3414107"/>
                  <a:pt x="1737745" y="3408897"/>
                  <a:pt x="1757611" y="3406633"/>
                </a:cubicBezTo>
                <a:close/>
                <a:moveTo>
                  <a:pt x="756519" y="3390968"/>
                </a:moveTo>
                <a:cubicBezTo>
                  <a:pt x="762618" y="3399079"/>
                  <a:pt x="766695" y="3407999"/>
                  <a:pt x="772043" y="3416746"/>
                </a:cubicBezTo>
                <a:cubicBezTo>
                  <a:pt x="779241" y="3428438"/>
                  <a:pt x="788341" y="3434004"/>
                  <a:pt x="798309" y="3442575"/>
                </a:cubicBezTo>
                <a:cubicBezTo>
                  <a:pt x="807757" y="3450684"/>
                  <a:pt x="818044" y="3461305"/>
                  <a:pt x="823826" y="3472390"/>
                </a:cubicBezTo>
                <a:cubicBezTo>
                  <a:pt x="826428" y="3476374"/>
                  <a:pt x="822996" y="3483277"/>
                  <a:pt x="817884" y="3483484"/>
                </a:cubicBezTo>
                <a:cubicBezTo>
                  <a:pt x="804717" y="3484069"/>
                  <a:pt x="798446" y="3478037"/>
                  <a:pt x="788969" y="3469437"/>
                </a:cubicBezTo>
                <a:cubicBezTo>
                  <a:pt x="779491" y="3460837"/>
                  <a:pt x="767589" y="3452875"/>
                  <a:pt x="759786" y="3442600"/>
                </a:cubicBezTo>
                <a:cubicBezTo>
                  <a:pt x="748456" y="3427706"/>
                  <a:pt x="743016" y="3410787"/>
                  <a:pt x="747251" y="3392504"/>
                </a:cubicBezTo>
                <a:cubicBezTo>
                  <a:pt x="748258" y="3387911"/>
                  <a:pt x="753861" y="3387677"/>
                  <a:pt x="756519" y="3390968"/>
                </a:cubicBezTo>
                <a:close/>
                <a:moveTo>
                  <a:pt x="815330" y="3344961"/>
                </a:moveTo>
                <a:cubicBezTo>
                  <a:pt x="797431" y="3342901"/>
                  <a:pt x="780366" y="3342631"/>
                  <a:pt x="765628" y="3345407"/>
                </a:cubicBezTo>
                <a:cubicBezTo>
                  <a:pt x="745976" y="3349109"/>
                  <a:pt x="730458" y="3358229"/>
                  <a:pt x="722606" y="3375741"/>
                </a:cubicBezTo>
                <a:cubicBezTo>
                  <a:pt x="692270" y="3443854"/>
                  <a:pt x="733891" y="3550647"/>
                  <a:pt x="777384" y="3602744"/>
                </a:cubicBezTo>
                <a:cubicBezTo>
                  <a:pt x="845471" y="3684023"/>
                  <a:pt x="939423" y="3749575"/>
                  <a:pt x="1026786" y="3808722"/>
                </a:cubicBezTo>
                <a:cubicBezTo>
                  <a:pt x="1057179" y="3829379"/>
                  <a:pt x="1111315" y="3859956"/>
                  <a:pt x="1149196" y="3897214"/>
                </a:cubicBezTo>
                <a:cubicBezTo>
                  <a:pt x="1129220" y="3859482"/>
                  <a:pt x="1108088" y="3825564"/>
                  <a:pt x="1072143" y="3791049"/>
                </a:cubicBezTo>
                <a:cubicBezTo>
                  <a:pt x="1038392" y="3758668"/>
                  <a:pt x="993316" y="3714744"/>
                  <a:pt x="951603" y="3692592"/>
                </a:cubicBezTo>
                <a:cubicBezTo>
                  <a:pt x="947732" y="3690457"/>
                  <a:pt x="951425" y="3684621"/>
                  <a:pt x="955210" y="3686959"/>
                </a:cubicBezTo>
                <a:cubicBezTo>
                  <a:pt x="1023328" y="3725670"/>
                  <a:pt x="1124349" y="3782525"/>
                  <a:pt x="1171006" y="3859659"/>
                </a:cubicBezTo>
                <a:cubicBezTo>
                  <a:pt x="1156542" y="3818546"/>
                  <a:pt x="1138990" y="3781853"/>
                  <a:pt x="1103361" y="3746036"/>
                </a:cubicBezTo>
                <a:cubicBezTo>
                  <a:pt x="1077153" y="3719515"/>
                  <a:pt x="1038589" y="3700623"/>
                  <a:pt x="1016190" y="3671904"/>
                </a:cubicBezTo>
                <a:cubicBezTo>
                  <a:pt x="1010640" y="3664746"/>
                  <a:pt x="1019065" y="3652322"/>
                  <a:pt x="1027040" y="3658844"/>
                </a:cubicBezTo>
                <a:cubicBezTo>
                  <a:pt x="1069830" y="3694136"/>
                  <a:pt x="1115677" y="3721166"/>
                  <a:pt x="1152782" y="3763593"/>
                </a:cubicBezTo>
                <a:cubicBezTo>
                  <a:pt x="1167058" y="3779987"/>
                  <a:pt x="1177495" y="3799762"/>
                  <a:pt x="1186431" y="3820808"/>
                </a:cubicBezTo>
                <a:cubicBezTo>
                  <a:pt x="1185068" y="3811135"/>
                  <a:pt x="1182808" y="3801318"/>
                  <a:pt x="1177921" y="3790377"/>
                </a:cubicBezTo>
                <a:cubicBezTo>
                  <a:pt x="1162769" y="3755906"/>
                  <a:pt x="1135052" y="3718930"/>
                  <a:pt x="1107400" y="3692986"/>
                </a:cubicBezTo>
                <a:cubicBezTo>
                  <a:pt x="1048021" y="3637202"/>
                  <a:pt x="960239" y="3602516"/>
                  <a:pt x="891599" y="3558317"/>
                </a:cubicBezTo>
                <a:cubicBezTo>
                  <a:pt x="879927" y="3550932"/>
                  <a:pt x="892622" y="3534117"/>
                  <a:pt x="904178" y="3541214"/>
                </a:cubicBezTo>
                <a:cubicBezTo>
                  <a:pt x="989545" y="3593285"/>
                  <a:pt x="1140357" y="3659005"/>
                  <a:pt x="1197223" y="3760360"/>
                </a:cubicBezTo>
                <a:cubicBezTo>
                  <a:pt x="1193284" y="3743844"/>
                  <a:pt x="1190646" y="3727645"/>
                  <a:pt x="1182868" y="3711161"/>
                </a:cubicBezTo>
                <a:cubicBezTo>
                  <a:pt x="1167399" y="3677990"/>
                  <a:pt x="1142786" y="3663393"/>
                  <a:pt x="1119032" y="3638400"/>
                </a:cubicBezTo>
                <a:cubicBezTo>
                  <a:pt x="1115045" y="3634301"/>
                  <a:pt x="1119835" y="3627020"/>
                  <a:pt x="1125265" y="3628866"/>
                </a:cubicBezTo>
                <a:cubicBezTo>
                  <a:pt x="1166943" y="3643827"/>
                  <a:pt x="1194603" y="3679821"/>
                  <a:pt x="1210886" y="3720038"/>
                </a:cubicBezTo>
                <a:cubicBezTo>
                  <a:pt x="1217913" y="3737158"/>
                  <a:pt x="1218619" y="3755640"/>
                  <a:pt x="1224867" y="3772905"/>
                </a:cubicBezTo>
                <a:cubicBezTo>
                  <a:pt x="1225215" y="3773771"/>
                  <a:pt x="1225646" y="3774434"/>
                  <a:pt x="1225791" y="3775214"/>
                </a:cubicBezTo>
                <a:cubicBezTo>
                  <a:pt x="1226080" y="3773423"/>
                  <a:pt x="1226166" y="3771547"/>
                  <a:pt x="1226626" y="3769351"/>
                </a:cubicBezTo>
                <a:cubicBezTo>
                  <a:pt x="1229475" y="3752630"/>
                  <a:pt x="1231142" y="3740904"/>
                  <a:pt x="1226887" y="3724014"/>
                </a:cubicBezTo>
                <a:cubicBezTo>
                  <a:pt x="1221588" y="3702848"/>
                  <a:pt x="1215426" y="3682032"/>
                  <a:pt x="1203950" y="3663008"/>
                </a:cubicBezTo>
                <a:cubicBezTo>
                  <a:pt x="1198166" y="3653597"/>
                  <a:pt x="1192910" y="3649674"/>
                  <a:pt x="1194808" y="3638525"/>
                </a:cubicBezTo>
                <a:cubicBezTo>
                  <a:pt x="1195211" y="3635349"/>
                  <a:pt x="1198819" y="3633066"/>
                  <a:pt x="1201708" y="3635258"/>
                </a:cubicBezTo>
                <a:cubicBezTo>
                  <a:pt x="1229270" y="3654705"/>
                  <a:pt x="1248063" y="3692407"/>
                  <a:pt x="1252650" y="3729773"/>
                </a:cubicBezTo>
                <a:cubicBezTo>
                  <a:pt x="1259164" y="3710074"/>
                  <a:pt x="1265678" y="3690375"/>
                  <a:pt x="1271990" y="3670590"/>
                </a:cubicBezTo>
                <a:cubicBezTo>
                  <a:pt x="1271498" y="3668943"/>
                  <a:pt x="1270630" y="3667616"/>
                  <a:pt x="1271208" y="3665710"/>
                </a:cubicBezTo>
                <a:cubicBezTo>
                  <a:pt x="1285056" y="3598676"/>
                  <a:pt x="1204611" y="3520004"/>
                  <a:pt x="1163146" y="3478821"/>
                </a:cubicBezTo>
                <a:cubicBezTo>
                  <a:pt x="1107117" y="3423035"/>
                  <a:pt x="1036605" y="3390476"/>
                  <a:pt x="958715" y="3377962"/>
                </a:cubicBezTo>
                <a:cubicBezTo>
                  <a:pt x="930236" y="3373448"/>
                  <a:pt x="869027" y="3351144"/>
                  <a:pt x="815330" y="3344961"/>
                </a:cubicBezTo>
                <a:close/>
                <a:moveTo>
                  <a:pt x="1912476" y="3240976"/>
                </a:moveTo>
                <a:cubicBezTo>
                  <a:pt x="1915974" y="3241815"/>
                  <a:pt x="1919081" y="3244759"/>
                  <a:pt x="1919777" y="3249003"/>
                </a:cubicBezTo>
                <a:cubicBezTo>
                  <a:pt x="1921605" y="3261506"/>
                  <a:pt x="1912773" y="3270406"/>
                  <a:pt x="1904375" y="3278295"/>
                </a:cubicBezTo>
                <a:cubicBezTo>
                  <a:pt x="1895514" y="3286704"/>
                  <a:pt x="1886193" y="3297309"/>
                  <a:pt x="1875975" y="3304418"/>
                </a:cubicBezTo>
                <a:cubicBezTo>
                  <a:pt x="1868124" y="3309910"/>
                  <a:pt x="1858826" y="3312630"/>
                  <a:pt x="1850426" y="3317170"/>
                </a:cubicBezTo>
                <a:cubicBezTo>
                  <a:pt x="1843931" y="3320610"/>
                  <a:pt x="1836331" y="3313772"/>
                  <a:pt x="1838781" y="3306926"/>
                </a:cubicBezTo>
                <a:cubicBezTo>
                  <a:pt x="1843855" y="3292829"/>
                  <a:pt x="1856472" y="3287941"/>
                  <a:pt x="1866949" y="3278549"/>
                </a:cubicBezTo>
                <a:cubicBezTo>
                  <a:pt x="1876589" y="3269995"/>
                  <a:pt x="1897141" y="3256065"/>
                  <a:pt x="1902824" y="3245576"/>
                </a:cubicBezTo>
                <a:cubicBezTo>
                  <a:pt x="1905088" y="3241402"/>
                  <a:pt x="1908978" y="3240136"/>
                  <a:pt x="1912476" y="3240976"/>
                </a:cubicBezTo>
                <a:close/>
                <a:moveTo>
                  <a:pt x="1985739" y="3190300"/>
                </a:moveTo>
                <a:cubicBezTo>
                  <a:pt x="1989266" y="3190164"/>
                  <a:pt x="1992501" y="3191967"/>
                  <a:pt x="1992922" y="3196573"/>
                </a:cubicBezTo>
                <a:cubicBezTo>
                  <a:pt x="1994173" y="3210983"/>
                  <a:pt x="1989705" y="3223662"/>
                  <a:pt x="1983880" y="3236719"/>
                </a:cubicBezTo>
                <a:cubicBezTo>
                  <a:pt x="1971191" y="3265258"/>
                  <a:pt x="1948687" y="3299407"/>
                  <a:pt x="1928141" y="3323387"/>
                </a:cubicBezTo>
                <a:cubicBezTo>
                  <a:pt x="1888636" y="3369876"/>
                  <a:pt x="1840488" y="3401903"/>
                  <a:pt x="1783639" y="3421835"/>
                </a:cubicBezTo>
                <a:cubicBezTo>
                  <a:pt x="1777663" y="3424063"/>
                  <a:pt x="1771681" y="3416241"/>
                  <a:pt x="1775200" y="3410809"/>
                </a:cubicBezTo>
                <a:cubicBezTo>
                  <a:pt x="1788328" y="3391309"/>
                  <a:pt x="1814805" y="3384217"/>
                  <a:pt x="1834058" y="3371645"/>
                </a:cubicBezTo>
                <a:cubicBezTo>
                  <a:pt x="1853716" y="3359242"/>
                  <a:pt x="1870629" y="3343753"/>
                  <a:pt x="1888062" y="3328726"/>
                </a:cubicBezTo>
                <a:cubicBezTo>
                  <a:pt x="1926680" y="3295492"/>
                  <a:pt x="1954196" y="3241242"/>
                  <a:pt x="1976808" y="3195659"/>
                </a:cubicBezTo>
                <a:cubicBezTo>
                  <a:pt x="1978395" y="3192510"/>
                  <a:pt x="1982213" y="3190436"/>
                  <a:pt x="1985739" y="3190300"/>
                </a:cubicBezTo>
                <a:close/>
                <a:moveTo>
                  <a:pt x="1969025" y="3172474"/>
                </a:moveTo>
                <a:cubicBezTo>
                  <a:pt x="1978177" y="3172325"/>
                  <a:pt x="1978389" y="3184135"/>
                  <a:pt x="1971170" y="3187028"/>
                </a:cubicBezTo>
                <a:cubicBezTo>
                  <a:pt x="1969814" y="3187404"/>
                  <a:pt x="1965112" y="3196157"/>
                  <a:pt x="1963439" y="3197833"/>
                </a:cubicBezTo>
                <a:cubicBezTo>
                  <a:pt x="1958099" y="3202485"/>
                  <a:pt x="1950967" y="3205174"/>
                  <a:pt x="1944877" y="3208789"/>
                </a:cubicBezTo>
                <a:cubicBezTo>
                  <a:pt x="1927441" y="3218791"/>
                  <a:pt x="1910438" y="3229458"/>
                  <a:pt x="1890109" y="3232242"/>
                </a:cubicBezTo>
                <a:cubicBezTo>
                  <a:pt x="1883555" y="3233026"/>
                  <a:pt x="1880226" y="3223471"/>
                  <a:pt x="1884818" y="3219453"/>
                </a:cubicBezTo>
                <a:cubicBezTo>
                  <a:pt x="1900720" y="3205206"/>
                  <a:pt x="1922228" y="3195750"/>
                  <a:pt x="1941282" y="3186440"/>
                </a:cubicBezTo>
                <a:cubicBezTo>
                  <a:pt x="1950751" y="3181639"/>
                  <a:pt x="1958194" y="3172626"/>
                  <a:pt x="1969025" y="3172474"/>
                </a:cubicBezTo>
                <a:close/>
                <a:moveTo>
                  <a:pt x="1883745" y="3145079"/>
                </a:moveTo>
                <a:cubicBezTo>
                  <a:pt x="1909005" y="3144464"/>
                  <a:pt x="1934585" y="3146737"/>
                  <a:pt x="1955725" y="3147648"/>
                </a:cubicBezTo>
                <a:cubicBezTo>
                  <a:pt x="1966006" y="3148219"/>
                  <a:pt x="1967949" y="3161010"/>
                  <a:pt x="1958624" y="3164915"/>
                </a:cubicBezTo>
                <a:cubicBezTo>
                  <a:pt x="1947769" y="3169600"/>
                  <a:pt x="1937342" y="3166575"/>
                  <a:pt x="1925647" y="3167073"/>
                </a:cubicBezTo>
                <a:cubicBezTo>
                  <a:pt x="1913461" y="3167600"/>
                  <a:pt x="1900987" y="3169918"/>
                  <a:pt x="1888830" y="3170936"/>
                </a:cubicBezTo>
                <a:cubicBezTo>
                  <a:pt x="1864314" y="3172886"/>
                  <a:pt x="1839944" y="3177291"/>
                  <a:pt x="1815281" y="3175111"/>
                </a:cubicBezTo>
                <a:cubicBezTo>
                  <a:pt x="1806558" y="3174251"/>
                  <a:pt x="1807476" y="3163161"/>
                  <a:pt x="1813683" y="3159836"/>
                </a:cubicBezTo>
                <a:cubicBezTo>
                  <a:pt x="1833545" y="3149197"/>
                  <a:pt x="1858485" y="3145694"/>
                  <a:pt x="1883745" y="3145079"/>
                </a:cubicBezTo>
                <a:close/>
                <a:moveTo>
                  <a:pt x="1894734" y="3117576"/>
                </a:moveTo>
                <a:cubicBezTo>
                  <a:pt x="1814837" y="3112128"/>
                  <a:pt x="1711702" y="3139048"/>
                  <a:pt x="1663523" y="3168072"/>
                </a:cubicBezTo>
                <a:cubicBezTo>
                  <a:pt x="1616237" y="3196402"/>
                  <a:pt x="1557155" y="3243366"/>
                  <a:pt x="1517904" y="3284223"/>
                </a:cubicBezTo>
                <a:cubicBezTo>
                  <a:pt x="1498802" y="3304277"/>
                  <a:pt x="1493071" y="3330531"/>
                  <a:pt x="1473154" y="3346887"/>
                </a:cubicBezTo>
                <a:cubicBezTo>
                  <a:pt x="1461944" y="3383713"/>
                  <a:pt x="1451052" y="3420915"/>
                  <a:pt x="1439639" y="3457655"/>
                </a:cubicBezTo>
                <a:cubicBezTo>
                  <a:pt x="1464889" y="3428270"/>
                  <a:pt x="1492421" y="3402494"/>
                  <a:pt x="1507748" y="3388479"/>
                </a:cubicBezTo>
                <a:cubicBezTo>
                  <a:pt x="1568300" y="3333053"/>
                  <a:pt x="1637122" y="3297433"/>
                  <a:pt x="1711750" y="3265014"/>
                </a:cubicBezTo>
                <a:cubicBezTo>
                  <a:pt x="1720297" y="3261255"/>
                  <a:pt x="1727004" y="3272976"/>
                  <a:pt x="1721376" y="3279418"/>
                </a:cubicBezTo>
                <a:cubicBezTo>
                  <a:pt x="1676330" y="3330474"/>
                  <a:pt x="1600253" y="3356771"/>
                  <a:pt x="1546826" y="3399457"/>
                </a:cubicBezTo>
                <a:cubicBezTo>
                  <a:pt x="1513720" y="3425957"/>
                  <a:pt x="1485844" y="3457569"/>
                  <a:pt x="1459123" y="3490391"/>
                </a:cubicBezTo>
                <a:cubicBezTo>
                  <a:pt x="1444522" y="3508304"/>
                  <a:pt x="1418953" y="3535638"/>
                  <a:pt x="1408224" y="3559036"/>
                </a:cubicBezTo>
                <a:cubicBezTo>
                  <a:pt x="1464355" y="3498849"/>
                  <a:pt x="1532203" y="3475011"/>
                  <a:pt x="1621165" y="3459968"/>
                </a:cubicBezTo>
                <a:cubicBezTo>
                  <a:pt x="1693065" y="3447910"/>
                  <a:pt x="1768040" y="3459415"/>
                  <a:pt x="1836459" y="3426971"/>
                </a:cubicBezTo>
                <a:cubicBezTo>
                  <a:pt x="1896536" y="3398373"/>
                  <a:pt x="1959473" y="3321721"/>
                  <a:pt x="1986523" y="3261292"/>
                </a:cubicBezTo>
                <a:cubicBezTo>
                  <a:pt x="2031293" y="3160841"/>
                  <a:pt x="1974633" y="3123024"/>
                  <a:pt x="1894734" y="3117576"/>
                </a:cubicBezTo>
                <a:close/>
                <a:moveTo>
                  <a:pt x="1082159" y="2941681"/>
                </a:moveTo>
                <a:cubicBezTo>
                  <a:pt x="1084849" y="2940707"/>
                  <a:pt x="1087975" y="2941089"/>
                  <a:pt x="1089753" y="2943643"/>
                </a:cubicBezTo>
                <a:cubicBezTo>
                  <a:pt x="1099262" y="2957758"/>
                  <a:pt x="1116188" y="2964043"/>
                  <a:pt x="1127286" y="2976685"/>
                </a:cubicBezTo>
                <a:cubicBezTo>
                  <a:pt x="1130898" y="2981101"/>
                  <a:pt x="1125907" y="2988294"/>
                  <a:pt x="1120708" y="2987027"/>
                </a:cubicBezTo>
                <a:cubicBezTo>
                  <a:pt x="1102830" y="2982967"/>
                  <a:pt x="1076686" y="2969150"/>
                  <a:pt x="1077194" y="2947838"/>
                </a:cubicBezTo>
                <a:cubicBezTo>
                  <a:pt x="1077221" y="2944979"/>
                  <a:pt x="1079472" y="2942653"/>
                  <a:pt x="1082159" y="2941681"/>
                </a:cubicBezTo>
                <a:close/>
                <a:moveTo>
                  <a:pt x="1006064" y="2886668"/>
                </a:moveTo>
                <a:cubicBezTo>
                  <a:pt x="1009977" y="2885771"/>
                  <a:pt x="1014432" y="2887378"/>
                  <a:pt x="1016544" y="2892228"/>
                </a:cubicBezTo>
                <a:cubicBezTo>
                  <a:pt x="1032363" y="2929615"/>
                  <a:pt x="1057036" y="2948544"/>
                  <a:pt x="1082901" y="2977550"/>
                </a:cubicBezTo>
                <a:cubicBezTo>
                  <a:pt x="1100529" y="2997291"/>
                  <a:pt x="1115645" y="3017872"/>
                  <a:pt x="1130818" y="3039435"/>
                </a:cubicBezTo>
                <a:cubicBezTo>
                  <a:pt x="1134285" y="3044747"/>
                  <a:pt x="1128631" y="3052373"/>
                  <a:pt x="1122536" y="3049287"/>
                </a:cubicBezTo>
                <a:cubicBezTo>
                  <a:pt x="1092956" y="3034000"/>
                  <a:pt x="1072983" y="3004644"/>
                  <a:pt x="1050126" y="2981469"/>
                </a:cubicBezTo>
                <a:cubicBezTo>
                  <a:pt x="1025912" y="2956995"/>
                  <a:pt x="999358" y="2932957"/>
                  <a:pt x="998844" y="2896137"/>
                </a:cubicBezTo>
                <a:cubicBezTo>
                  <a:pt x="998783" y="2890969"/>
                  <a:pt x="1002152" y="2887567"/>
                  <a:pt x="1006064" y="2886668"/>
                </a:cubicBezTo>
                <a:close/>
                <a:moveTo>
                  <a:pt x="962524" y="2826297"/>
                </a:moveTo>
                <a:cubicBezTo>
                  <a:pt x="964754" y="2826115"/>
                  <a:pt x="967109" y="2827182"/>
                  <a:pt x="967991" y="2829593"/>
                </a:cubicBezTo>
                <a:cubicBezTo>
                  <a:pt x="976901" y="2855174"/>
                  <a:pt x="975390" y="2886103"/>
                  <a:pt x="987187" y="2910526"/>
                </a:cubicBezTo>
                <a:cubicBezTo>
                  <a:pt x="1003003" y="2942889"/>
                  <a:pt x="1025463" y="2977615"/>
                  <a:pt x="1045753" y="3007346"/>
                </a:cubicBezTo>
                <a:cubicBezTo>
                  <a:pt x="1050176" y="3013783"/>
                  <a:pt x="1042441" y="3021239"/>
                  <a:pt x="1035855" y="3018182"/>
                </a:cubicBezTo>
                <a:cubicBezTo>
                  <a:pt x="1003879" y="3004023"/>
                  <a:pt x="977393" y="2949633"/>
                  <a:pt x="962906" y="2919753"/>
                </a:cubicBezTo>
                <a:cubicBezTo>
                  <a:pt x="948536" y="2890162"/>
                  <a:pt x="953312" y="2861109"/>
                  <a:pt x="957797" y="2830495"/>
                </a:cubicBezTo>
                <a:cubicBezTo>
                  <a:pt x="958185" y="2827910"/>
                  <a:pt x="960293" y="2826479"/>
                  <a:pt x="962524" y="2826297"/>
                </a:cubicBezTo>
                <a:close/>
                <a:moveTo>
                  <a:pt x="1912807" y="2720713"/>
                </a:moveTo>
                <a:cubicBezTo>
                  <a:pt x="1916879" y="2719584"/>
                  <a:pt x="1922395" y="2722903"/>
                  <a:pt x="1922745" y="2727118"/>
                </a:cubicBezTo>
                <a:cubicBezTo>
                  <a:pt x="1923880" y="2739564"/>
                  <a:pt x="1914007" y="2745866"/>
                  <a:pt x="1904394" y="2751560"/>
                </a:cubicBezTo>
                <a:cubicBezTo>
                  <a:pt x="1889440" y="2760232"/>
                  <a:pt x="1876365" y="2768991"/>
                  <a:pt x="1858836" y="2770821"/>
                </a:cubicBezTo>
                <a:cubicBezTo>
                  <a:pt x="1849134" y="2771693"/>
                  <a:pt x="1844677" y="2756392"/>
                  <a:pt x="1853396" y="2752227"/>
                </a:cubicBezTo>
                <a:cubicBezTo>
                  <a:pt x="1872162" y="2743032"/>
                  <a:pt x="1892164" y="2726473"/>
                  <a:pt x="1912807" y="2720713"/>
                </a:cubicBezTo>
                <a:close/>
                <a:moveTo>
                  <a:pt x="976999" y="2643035"/>
                </a:moveTo>
                <a:cubicBezTo>
                  <a:pt x="936517" y="2648201"/>
                  <a:pt x="922501" y="2772096"/>
                  <a:pt x="917932" y="2807937"/>
                </a:cubicBezTo>
                <a:cubicBezTo>
                  <a:pt x="907558" y="2890331"/>
                  <a:pt x="968374" y="2981894"/>
                  <a:pt x="1019380" y="3041034"/>
                </a:cubicBezTo>
                <a:cubicBezTo>
                  <a:pt x="1077784" y="3108601"/>
                  <a:pt x="1154730" y="3133388"/>
                  <a:pt x="1224473" y="3184517"/>
                </a:cubicBezTo>
                <a:cubicBezTo>
                  <a:pt x="1278962" y="3224335"/>
                  <a:pt x="1334676" y="3284771"/>
                  <a:pt x="1360650" y="3352098"/>
                </a:cubicBezTo>
                <a:cubicBezTo>
                  <a:pt x="1360358" y="3348863"/>
                  <a:pt x="1360155" y="3345427"/>
                  <a:pt x="1360036" y="3341788"/>
                </a:cubicBezTo>
                <a:cubicBezTo>
                  <a:pt x="1359791" y="3319437"/>
                  <a:pt x="1359239" y="3311784"/>
                  <a:pt x="1351718" y="3291344"/>
                </a:cubicBezTo>
                <a:cubicBezTo>
                  <a:pt x="1340032" y="3258834"/>
                  <a:pt x="1316885" y="3234101"/>
                  <a:pt x="1303899" y="3202950"/>
                </a:cubicBezTo>
                <a:cubicBezTo>
                  <a:pt x="1302077" y="3198821"/>
                  <a:pt x="1307707" y="3195727"/>
                  <a:pt x="1311057" y="3197400"/>
                </a:cubicBezTo>
                <a:cubicBezTo>
                  <a:pt x="1343844" y="3213579"/>
                  <a:pt x="1368384" y="3250153"/>
                  <a:pt x="1380970" y="3289506"/>
                </a:cubicBezTo>
                <a:cubicBezTo>
                  <a:pt x="1381316" y="3288698"/>
                  <a:pt x="1381460" y="3287802"/>
                  <a:pt x="1381806" y="3286993"/>
                </a:cubicBezTo>
                <a:cubicBezTo>
                  <a:pt x="1381777" y="3286502"/>
                  <a:pt x="1381373" y="3286329"/>
                  <a:pt x="1381343" y="3285839"/>
                </a:cubicBezTo>
                <a:cubicBezTo>
                  <a:pt x="1382101" y="3250520"/>
                  <a:pt x="1367090" y="3211805"/>
                  <a:pt x="1352977" y="3179932"/>
                </a:cubicBezTo>
                <a:cubicBezTo>
                  <a:pt x="1342277" y="3155739"/>
                  <a:pt x="1327799" y="3139258"/>
                  <a:pt x="1311412" y="3118852"/>
                </a:cubicBezTo>
                <a:cubicBezTo>
                  <a:pt x="1305777" y="3111895"/>
                  <a:pt x="1302716" y="3111783"/>
                  <a:pt x="1298870" y="3103439"/>
                </a:cubicBezTo>
                <a:cubicBezTo>
                  <a:pt x="1297048" y="3099311"/>
                  <a:pt x="1302417" y="3095149"/>
                  <a:pt x="1306086" y="3097197"/>
                </a:cubicBezTo>
                <a:cubicBezTo>
                  <a:pt x="1340289" y="3115657"/>
                  <a:pt x="1369740" y="3155289"/>
                  <a:pt x="1387265" y="3198190"/>
                </a:cubicBezTo>
                <a:cubicBezTo>
                  <a:pt x="1371787" y="3149945"/>
                  <a:pt x="1342126" y="3096828"/>
                  <a:pt x="1320623" y="3069927"/>
                </a:cubicBezTo>
                <a:cubicBezTo>
                  <a:pt x="1287648" y="3029028"/>
                  <a:pt x="1239354" y="3012193"/>
                  <a:pt x="1201416" y="2977303"/>
                </a:cubicBezTo>
                <a:cubicBezTo>
                  <a:pt x="1196936" y="2973234"/>
                  <a:pt x="1202015" y="2965838"/>
                  <a:pt x="1207530" y="2967480"/>
                </a:cubicBezTo>
                <a:cubicBezTo>
                  <a:pt x="1276419" y="2989298"/>
                  <a:pt x="1337583" y="3036996"/>
                  <a:pt x="1371439" y="3100997"/>
                </a:cubicBezTo>
                <a:cubicBezTo>
                  <a:pt x="1376875" y="3111217"/>
                  <a:pt x="1383032" y="3123658"/>
                  <a:pt x="1389221" y="3136593"/>
                </a:cubicBezTo>
                <a:cubicBezTo>
                  <a:pt x="1386146" y="3116379"/>
                  <a:pt x="1382208" y="3096515"/>
                  <a:pt x="1374832" y="3076853"/>
                </a:cubicBezTo>
                <a:cubicBezTo>
                  <a:pt x="1363609" y="3047173"/>
                  <a:pt x="1346874" y="3024226"/>
                  <a:pt x="1328897" y="2998593"/>
                </a:cubicBezTo>
                <a:cubicBezTo>
                  <a:pt x="1321352" y="2987711"/>
                  <a:pt x="1317483" y="2987251"/>
                  <a:pt x="1316637" y="2974689"/>
                </a:cubicBezTo>
                <a:cubicBezTo>
                  <a:pt x="1316490" y="2970560"/>
                  <a:pt x="1321626" y="2965821"/>
                  <a:pt x="1325500" y="2969632"/>
                </a:cubicBezTo>
                <a:cubicBezTo>
                  <a:pt x="1360721" y="3003598"/>
                  <a:pt x="1383849" y="3041241"/>
                  <a:pt x="1399178" y="3082007"/>
                </a:cubicBezTo>
                <a:cubicBezTo>
                  <a:pt x="1394081" y="3059254"/>
                  <a:pt x="1388784" y="3036415"/>
                  <a:pt x="1387585" y="3012939"/>
                </a:cubicBezTo>
                <a:cubicBezTo>
                  <a:pt x="1387263" y="3005864"/>
                  <a:pt x="1398379" y="3002245"/>
                  <a:pt x="1401444" y="3009059"/>
                </a:cubicBezTo>
                <a:cubicBezTo>
                  <a:pt x="1419259" y="3050171"/>
                  <a:pt x="1435836" y="3100321"/>
                  <a:pt x="1435518" y="3148028"/>
                </a:cubicBezTo>
                <a:cubicBezTo>
                  <a:pt x="1439468" y="3134886"/>
                  <a:pt x="1443618" y="3121831"/>
                  <a:pt x="1447653" y="3108487"/>
                </a:cubicBezTo>
                <a:cubicBezTo>
                  <a:pt x="1439366" y="3020500"/>
                  <a:pt x="1397398" y="2911166"/>
                  <a:pt x="1318742" y="2875840"/>
                </a:cubicBezTo>
                <a:cubicBezTo>
                  <a:pt x="1253864" y="2846886"/>
                  <a:pt x="1195752" y="2830636"/>
                  <a:pt x="1145471" y="2777069"/>
                </a:cubicBezTo>
                <a:cubicBezTo>
                  <a:pt x="1123798" y="2753923"/>
                  <a:pt x="1106337" y="2725401"/>
                  <a:pt x="1083914" y="2702891"/>
                </a:cubicBezTo>
                <a:cubicBezTo>
                  <a:pt x="1067155" y="2686152"/>
                  <a:pt x="1008677" y="2638885"/>
                  <a:pt x="976999" y="2643035"/>
                </a:cubicBezTo>
                <a:close/>
                <a:moveTo>
                  <a:pt x="2037808" y="2484604"/>
                </a:moveTo>
                <a:cubicBezTo>
                  <a:pt x="2011351" y="2482284"/>
                  <a:pt x="1983747" y="2486980"/>
                  <a:pt x="1959248" y="2494200"/>
                </a:cubicBezTo>
                <a:cubicBezTo>
                  <a:pt x="1894949" y="2513097"/>
                  <a:pt x="1830768" y="2535633"/>
                  <a:pt x="1774999" y="2573724"/>
                </a:cubicBezTo>
                <a:cubicBezTo>
                  <a:pt x="1731354" y="2603611"/>
                  <a:pt x="1705509" y="2651160"/>
                  <a:pt x="1665822" y="2682979"/>
                </a:cubicBezTo>
                <a:cubicBezTo>
                  <a:pt x="1657091" y="2715126"/>
                  <a:pt x="1648361" y="2747271"/>
                  <a:pt x="1639429" y="2779331"/>
                </a:cubicBezTo>
                <a:cubicBezTo>
                  <a:pt x="1672728" y="2737843"/>
                  <a:pt x="1719200" y="2705817"/>
                  <a:pt x="1759811" y="2672957"/>
                </a:cubicBezTo>
                <a:cubicBezTo>
                  <a:pt x="1766769" y="2667322"/>
                  <a:pt x="1775381" y="2677944"/>
                  <a:pt x="1768627" y="2683666"/>
                </a:cubicBezTo>
                <a:cubicBezTo>
                  <a:pt x="1725969" y="2720194"/>
                  <a:pt x="1666330" y="2757830"/>
                  <a:pt x="1642768" y="2810662"/>
                </a:cubicBezTo>
                <a:cubicBezTo>
                  <a:pt x="1635243" y="2828254"/>
                  <a:pt x="1629624" y="2848096"/>
                  <a:pt x="1621116" y="2865745"/>
                </a:cubicBezTo>
                <a:cubicBezTo>
                  <a:pt x="1711899" y="2756993"/>
                  <a:pt x="1824017" y="2640863"/>
                  <a:pt x="1975543" y="2645650"/>
                </a:cubicBezTo>
                <a:cubicBezTo>
                  <a:pt x="1983831" y="2645847"/>
                  <a:pt x="1987390" y="2657654"/>
                  <a:pt x="1979652" y="2661760"/>
                </a:cubicBezTo>
                <a:cubicBezTo>
                  <a:pt x="1896398" y="2706516"/>
                  <a:pt x="1819798" y="2729002"/>
                  <a:pt x="1742007" y="2786141"/>
                </a:cubicBezTo>
                <a:cubicBezTo>
                  <a:pt x="1686790" y="2826864"/>
                  <a:pt x="1653673" y="2886374"/>
                  <a:pt x="1599725" y="2925248"/>
                </a:cubicBezTo>
                <a:cubicBezTo>
                  <a:pt x="1599725" y="2925248"/>
                  <a:pt x="1599321" y="2925075"/>
                  <a:pt x="1599148" y="2925480"/>
                </a:cubicBezTo>
                <a:cubicBezTo>
                  <a:pt x="1596699" y="2934000"/>
                  <a:pt x="1594048" y="2942434"/>
                  <a:pt x="1591598" y="2950954"/>
                </a:cubicBezTo>
                <a:cubicBezTo>
                  <a:pt x="1611421" y="2924750"/>
                  <a:pt x="1641467" y="2899809"/>
                  <a:pt x="1657976" y="2884148"/>
                </a:cubicBezTo>
                <a:cubicBezTo>
                  <a:pt x="1702739" y="2841583"/>
                  <a:pt x="1750626" y="2806813"/>
                  <a:pt x="1804176" y="2776140"/>
                </a:cubicBezTo>
                <a:cubicBezTo>
                  <a:pt x="1808939" y="2773394"/>
                  <a:pt x="1815700" y="2779396"/>
                  <a:pt x="1811138" y="2783903"/>
                </a:cubicBezTo>
                <a:cubicBezTo>
                  <a:pt x="1774718" y="2820948"/>
                  <a:pt x="1728675" y="2846936"/>
                  <a:pt x="1691936" y="2883607"/>
                </a:cubicBezTo>
                <a:cubicBezTo>
                  <a:pt x="1680681" y="2894819"/>
                  <a:pt x="1664316" y="2909585"/>
                  <a:pt x="1648037" y="2925824"/>
                </a:cubicBezTo>
                <a:cubicBezTo>
                  <a:pt x="1663798" y="2914148"/>
                  <a:pt x="1680628" y="2903886"/>
                  <a:pt x="1697025" y="2894635"/>
                </a:cubicBezTo>
                <a:cubicBezTo>
                  <a:pt x="1783917" y="2844738"/>
                  <a:pt x="1871830" y="2813697"/>
                  <a:pt x="1950627" y="2748615"/>
                </a:cubicBezTo>
                <a:cubicBezTo>
                  <a:pt x="1955794" y="2744367"/>
                  <a:pt x="1961429" y="2751323"/>
                  <a:pt x="1958372" y="2756234"/>
                </a:cubicBezTo>
                <a:cubicBezTo>
                  <a:pt x="1929578" y="2802283"/>
                  <a:pt x="1888415" y="2829165"/>
                  <a:pt x="1843554" y="2851834"/>
                </a:cubicBezTo>
                <a:cubicBezTo>
                  <a:pt x="1900230" y="2833980"/>
                  <a:pt x="1936858" y="2803722"/>
                  <a:pt x="1983816" y="2761618"/>
                </a:cubicBezTo>
                <a:cubicBezTo>
                  <a:pt x="2028897" y="2721103"/>
                  <a:pt x="2110270" y="2710944"/>
                  <a:pt x="2144949" y="2659521"/>
                </a:cubicBezTo>
                <a:cubicBezTo>
                  <a:pt x="2176109" y="2613528"/>
                  <a:pt x="2142688" y="2551865"/>
                  <a:pt x="2109485" y="2517094"/>
                </a:cubicBezTo>
                <a:cubicBezTo>
                  <a:pt x="2089576" y="2496256"/>
                  <a:pt x="2064266" y="2486923"/>
                  <a:pt x="2037808" y="2484604"/>
                </a:cubicBezTo>
                <a:close/>
                <a:moveTo>
                  <a:pt x="1427058" y="2311242"/>
                </a:moveTo>
                <a:cubicBezTo>
                  <a:pt x="1454577" y="2306749"/>
                  <a:pt x="1473223" y="2338647"/>
                  <a:pt x="1490789" y="2354057"/>
                </a:cubicBezTo>
                <a:cubicBezTo>
                  <a:pt x="1495355" y="2357924"/>
                  <a:pt x="1493106" y="2364856"/>
                  <a:pt x="1487361" y="2365985"/>
                </a:cubicBezTo>
                <a:cubicBezTo>
                  <a:pt x="1478900" y="2367868"/>
                  <a:pt x="1471765" y="2363859"/>
                  <a:pt x="1465149" y="2358635"/>
                </a:cubicBezTo>
                <a:cubicBezTo>
                  <a:pt x="1453650" y="2349172"/>
                  <a:pt x="1440732" y="2334076"/>
                  <a:pt x="1425598" y="2329754"/>
                </a:cubicBezTo>
                <a:cubicBezTo>
                  <a:pt x="1416182" y="2327161"/>
                  <a:pt x="1417992" y="2312865"/>
                  <a:pt x="1427058" y="2311242"/>
                </a:cubicBezTo>
                <a:close/>
                <a:moveTo>
                  <a:pt x="1168224" y="2115015"/>
                </a:moveTo>
                <a:cubicBezTo>
                  <a:pt x="1146503" y="2112809"/>
                  <a:pt x="1125511" y="2116446"/>
                  <a:pt x="1109464" y="2131587"/>
                </a:cubicBezTo>
                <a:cubicBezTo>
                  <a:pt x="1078871" y="2160600"/>
                  <a:pt x="1091648" y="2226348"/>
                  <a:pt x="1098312" y="2262210"/>
                </a:cubicBezTo>
                <a:cubicBezTo>
                  <a:pt x="1125313" y="2404851"/>
                  <a:pt x="1249048" y="2532182"/>
                  <a:pt x="1364005" y="2614610"/>
                </a:cubicBezTo>
                <a:cubicBezTo>
                  <a:pt x="1431725" y="2663198"/>
                  <a:pt x="1510474" y="2708372"/>
                  <a:pt x="1541249" y="2786844"/>
                </a:cubicBezTo>
                <a:cubicBezTo>
                  <a:pt x="1541652" y="2785342"/>
                  <a:pt x="1542142" y="2783637"/>
                  <a:pt x="1542545" y="2782136"/>
                </a:cubicBezTo>
                <a:cubicBezTo>
                  <a:pt x="1541793" y="2779422"/>
                  <a:pt x="1541040" y="2776707"/>
                  <a:pt x="1539681" y="2773734"/>
                </a:cubicBezTo>
                <a:cubicBezTo>
                  <a:pt x="1534418" y="2761435"/>
                  <a:pt x="1526383" y="2750582"/>
                  <a:pt x="1519590" y="2739064"/>
                </a:cubicBezTo>
                <a:cubicBezTo>
                  <a:pt x="1506032" y="2716519"/>
                  <a:pt x="1495880" y="2693279"/>
                  <a:pt x="1477301" y="2674086"/>
                </a:cubicBezTo>
                <a:cubicBezTo>
                  <a:pt x="1474151" y="2670825"/>
                  <a:pt x="1477582" y="2663920"/>
                  <a:pt x="1482176" y="2664929"/>
                </a:cubicBezTo>
                <a:cubicBezTo>
                  <a:pt x="1511722" y="2671350"/>
                  <a:pt x="1521675" y="2702878"/>
                  <a:pt x="1536446" y="2725943"/>
                </a:cubicBezTo>
                <a:cubicBezTo>
                  <a:pt x="1537747" y="2727935"/>
                  <a:pt x="1538932" y="2729638"/>
                  <a:pt x="1540116" y="2731341"/>
                </a:cubicBezTo>
                <a:cubicBezTo>
                  <a:pt x="1538225" y="2707807"/>
                  <a:pt x="1533735" y="2685313"/>
                  <a:pt x="1518675" y="2660690"/>
                </a:cubicBezTo>
                <a:cubicBezTo>
                  <a:pt x="1498353" y="2627118"/>
                  <a:pt x="1480056" y="2599435"/>
                  <a:pt x="1453874" y="2570052"/>
                </a:cubicBezTo>
                <a:cubicBezTo>
                  <a:pt x="1450493" y="2566215"/>
                  <a:pt x="1456265" y="2562226"/>
                  <a:pt x="1459848" y="2564476"/>
                </a:cubicBezTo>
                <a:cubicBezTo>
                  <a:pt x="1485818" y="2580371"/>
                  <a:pt x="1506538" y="2602392"/>
                  <a:pt x="1523506" y="2627592"/>
                </a:cubicBezTo>
                <a:cubicBezTo>
                  <a:pt x="1512316" y="2605104"/>
                  <a:pt x="1500722" y="2582442"/>
                  <a:pt x="1488638" y="2561484"/>
                </a:cubicBezTo>
                <a:cubicBezTo>
                  <a:pt x="1467679" y="2525492"/>
                  <a:pt x="1440252" y="2490076"/>
                  <a:pt x="1411009" y="2460581"/>
                </a:cubicBezTo>
                <a:cubicBezTo>
                  <a:pt x="1399278" y="2448864"/>
                  <a:pt x="1390265" y="2444768"/>
                  <a:pt x="1386414" y="2428050"/>
                </a:cubicBezTo>
                <a:cubicBezTo>
                  <a:pt x="1385748" y="2425134"/>
                  <a:pt x="1388661" y="2421118"/>
                  <a:pt x="1391840" y="2423196"/>
                </a:cubicBezTo>
                <a:cubicBezTo>
                  <a:pt x="1436415" y="2450399"/>
                  <a:pt x="1475081" y="2494212"/>
                  <a:pt x="1507253" y="2543140"/>
                </a:cubicBezTo>
                <a:cubicBezTo>
                  <a:pt x="1469421" y="2448733"/>
                  <a:pt x="1406795" y="2371466"/>
                  <a:pt x="1313334" y="2305883"/>
                </a:cubicBezTo>
                <a:cubicBezTo>
                  <a:pt x="1308915" y="2302796"/>
                  <a:pt x="1312809" y="2297046"/>
                  <a:pt x="1317402" y="2298056"/>
                </a:cubicBezTo>
                <a:cubicBezTo>
                  <a:pt x="1453464" y="2327802"/>
                  <a:pt x="1540947" y="2486750"/>
                  <a:pt x="1566100" y="2626440"/>
                </a:cubicBezTo>
                <a:cubicBezTo>
                  <a:pt x="1566271" y="2624361"/>
                  <a:pt x="1566242" y="2622195"/>
                  <a:pt x="1566414" y="2620115"/>
                </a:cubicBezTo>
                <a:cubicBezTo>
                  <a:pt x="1566586" y="2618035"/>
                  <a:pt x="1567624" y="2615610"/>
                  <a:pt x="1569962" y="2615176"/>
                </a:cubicBezTo>
                <a:cubicBezTo>
                  <a:pt x="1571233" y="2615001"/>
                  <a:pt x="1572301" y="2614740"/>
                  <a:pt x="1573572" y="2614566"/>
                </a:cubicBezTo>
                <a:cubicBezTo>
                  <a:pt x="1574351" y="2614422"/>
                  <a:pt x="1574583" y="2614999"/>
                  <a:pt x="1575190" y="2615258"/>
                </a:cubicBezTo>
                <a:cubicBezTo>
                  <a:pt x="1575801" y="2577485"/>
                  <a:pt x="1565123" y="2542064"/>
                  <a:pt x="1549883" y="2506121"/>
                </a:cubicBezTo>
                <a:cubicBezTo>
                  <a:pt x="1535798" y="2473064"/>
                  <a:pt x="1508778" y="2442847"/>
                  <a:pt x="1501739" y="2407302"/>
                </a:cubicBezTo>
                <a:cubicBezTo>
                  <a:pt x="1500290" y="2399506"/>
                  <a:pt x="1512157" y="2395253"/>
                  <a:pt x="1515164" y="2402760"/>
                </a:cubicBezTo>
                <a:cubicBezTo>
                  <a:pt x="1540300" y="2467575"/>
                  <a:pt x="1584460" y="2522589"/>
                  <a:pt x="1593973" y="2589805"/>
                </a:cubicBezTo>
                <a:cubicBezTo>
                  <a:pt x="1596163" y="2581892"/>
                  <a:pt x="1598149" y="2573891"/>
                  <a:pt x="1600427" y="2565776"/>
                </a:cubicBezTo>
                <a:cubicBezTo>
                  <a:pt x="1592849" y="2547702"/>
                  <a:pt x="1594104" y="2522410"/>
                  <a:pt x="1589011" y="2504681"/>
                </a:cubicBezTo>
                <a:cubicBezTo>
                  <a:pt x="1581775" y="2479100"/>
                  <a:pt x="1574161" y="2447138"/>
                  <a:pt x="1558381" y="2425315"/>
                </a:cubicBezTo>
                <a:cubicBezTo>
                  <a:pt x="1556326" y="2422284"/>
                  <a:pt x="1560224" y="2418211"/>
                  <a:pt x="1563286" y="2419999"/>
                </a:cubicBezTo>
                <a:cubicBezTo>
                  <a:pt x="1588217" y="2434970"/>
                  <a:pt x="1596118" y="2463469"/>
                  <a:pt x="1606329" y="2489366"/>
                </a:cubicBezTo>
                <a:cubicBezTo>
                  <a:pt x="1608989" y="2496007"/>
                  <a:pt x="1611940" y="2504205"/>
                  <a:pt x="1614515" y="2512723"/>
                </a:cubicBezTo>
                <a:lnTo>
                  <a:pt x="1614774" y="2512117"/>
                </a:lnTo>
                <a:cubicBezTo>
                  <a:pt x="1585869" y="2373924"/>
                  <a:pt x="1564784" y="2228075"/>
                  <a:pt x="1403703" y="2181884"/>
                </a:cubicBezTo>
                <a:lnTo>
                  <a:pt x="1403617" y="2182086"/>
                </a:lnTo>
                <a:cubicBezTo>
                  <a:pt x="1344580" y="2165200"/>
                  <a:pt x="1288899" y="2158363"/>
                  <a:pt x="1231359" y="2133505"/>
                </a:cubicBezTo>
                <a:cubicBezTo>
                  <a:pt x="1212395" y="2125272"/>
                  <a:pt x="1189945" y="2117222"/>
                  <a:pt x="1168224" y="2115015"/>
                </a:cubicBezTo>
                <a:close/>
                <a:moveTo>
                  <a:pt x="1948869" y="2056071"/>
                </a:moveTo>
                <a:cubicBezTo>
                  <a:pt x="1954152" y="2053785"/>
                  <a:pt x="1958488" y="2060424"/>
                  <a:pt x="1956701" y="2065161"/>
                </a:cubicBezTo>
                <a:cubicBezTo>
                  <a:pt x="1951769" y="2076687"/>
                  <a:pt x="1938950" y="2081490"/>
                  <a:pt x="1929657" y="2089233"/>
                </a:cubicBezTo>
                <a:cubicBezTo>
                  <a:pt x="1920075" y="2097093"/>
                  <a:pt x="1912890" y="2107178"/>
                  <a:pt x="1901574" y="2112383"/>
                </a:cubicBezTo>
                <a:cubicBezTo>
                  <a:pt x="1892566" y="2116663"/>
                  <a:pt x="1885108" y="2105578"/>
                  <a:pt x="1891688" y="2098584"/>
                </a:cubicBezTo>
                <a:cubicBezTo>
                  <a:pt x="1909754" y="2079282"/>
                  <a:pt x="1924474" y="2066683"/>
                  <a:pt x="1948869" y="2056071"/>
                </a:cubicBezTo>
                <a:close/>
                <a:moveTo>
                  <a:pt x="2067356" y="1917786"/>
                </a:moveTo>
                <a:cubicBezTo>
                  <a:pt x="2075384" y="1916916"/>
                  <a:pt x="2079260" y="1927424"/>
                  <a:pt x="2072938" y="1932135"/>
                </a:cubicBezTo>
                <a:cubicBezTo>
                  <a:pt x="2065867" y="1937482"/>
                  <a:pt x="2060671" y="1941238"/>
                  <a:pt x="2053077" y="1944450"/>
                </a:cubicBezTo>
                <a:cubicBezTo>
                  <a:pt x="2034832" y="1952430"/>
                  <a:pt x="2019563" y="1964078"/>
                  <a:pt x="2004468" y="1976996"/>
                </a:cubicBezTo>
                <a:cubicBezTo>
                  <a:pt x="1996877" y="1983556"/>
                  <a:pt x="1991711" y="1989479"/>
                  <a:pt x="1982502" y="1993673"/>
                </a:cubicBezTo>
                <a:cubicBezTo>
                  <a:pt x="1973004" y="1997981"/>
                  <a:pt x="1962926" y="1999171"/>
                  <a:pt x="1955075" y="2006337"/>
                </a:cubicBezTo>
                <a:cubicBezTo>
                  <a:pt x="1951149" y="2009922"/>
                  <a:pt x="1943668" y="2005045"/>
                  <a:pt x="1946321" y="1999961"/>
                </a:cubicBezTo>
                <a:cubicBezTo>
                  <a:pt x="1951023" y="1991208"/>
                  <a:pt x="1957229" y="1986209"/>
                  <a:pt x="1965283" y="1980803"/>
                </a:cubicBezTo>
                <a:cubicBezTo>
                  <a:pt x="1975789" y="1973577"/>
                  <a:pt x="1983407" y="1964159"/>
                  <a:pt x="1993365" y="1955979"/>
                </a:cubicBezTo>
                <a:cubicBezTo>
                  <a:pt x="2014695" y="1938553"/>
                  <a:pt x="2039260" y="1920835"/>
                  <a:pt x="2067356" y="1917786"/>
                </a:cubicBezTo>
                <a:close/>
                <a:moveTo>
                  <a:pt x="2130307" y="1908539"/>
                </a:moveTo>
                <a:cubicBezTo>
                  <a:pt x="2134154" y="1910662"/>
                  <a:pt x="2136604" y="1915000"/>
                  <a:pt x="2134182" y="1919824"/>
                </a:cubicBezTo>
                <a:cubicBezTo>
                  <a:pt x="2126047" y="1935480"/>
                  <a:pt x="2114765" y="1949552"/>
                  <a:pt x="2101893" y="1961745"/>
                </a:cubicBezTo>
                <a:cubicBezTo>
                  <a:pt x="2092196" y="1970993"/>
                  <a:pt x="2080416" y="1975044"/>
                  <a:pt x="2070169" y="1983337"/>
                </a:cubicBezTo>
                <a:cubicBezTo>
                  <a:pt x="2064713" y="1987701"/>
                  <a:pt x="2056827" y="1982652"/>
                  <a:pt x="2060172" y="1975951"/>
                </a:cubicBezTo>
                <a:cubicBezTo>
                  <a:pt x="2065970" y="1964078"/>
                  <a:pt x="2074600" y="1956766"/>
                  <a:pt x="2084124" y="1947924"/>
                </a:cubicBezTo>
                <a:cubicBezTo>
                  <a:pt x="2096246" y="1936366"/>
                  <a:pt x="2107702" y="1923566"/>
                  <a:pt x="2118062" y="1910535"/>
                </a:cubicBezTo>
                <a:cubicBezTo>
                  <a:pt x="2121221" y="1906505"/>
                  <a:pt x="2126462" y="1906415"/>
                  <a:pt x="2130307" y="1908539"/>
                </a:cubicBezTo>
                <a:close/>
                <a:moveTo>
                  <a:pt x="2178938" y="1885240"/>
                </a:moveTo>
                <a:cubicBezTo>
                  <a:pt x="2183547" y="1884670"/>
                  <a:pt x="2188566" y="1886638"/>
                  <a:pt x="2190331" y="1891460"/>
                </a:cubicBezTo>
                <a:cubicBezTo>
                  <a:pt x="2196433" y="1907945"/>
                  <a:pt x="2182586" y="1930247"/>
                  <a:pt x="2174076" y="1944547"/>
                </a:cubicBezTo>
                <a:cubicBezTo>
                  <a:pt x="2162365" y="1964654"/>
                  <a:pt x="2149609" y="1978811"/>
                  <a:pt x="2129719" y="1990634"/>
                </a:cubicBezTo>
                <a:cubicBezTo>
                  <a:pt x="2123051" y="1994480"/>
                  <a:pt x="2116837" y="1986080"/>
                  <a:pt x="2118854" y="1980245"/>
                </a:cubicBezTo>
                <a:cubicBezTo>
                  <a:pt x="2123034" y="1967680"/>
                  <a:pt x="2135300" y="1956902"/>
                  <a:pt x="2142946" y="1946299"/>
                </a:cubicBezTo>
                <a:cubicBezTo>
                  <a:pt x="2151863" y="1933847"/>
                  <a:pt x="2169666" y="1910127"/>
                  <a:pt x="2170003" y="1894243"/>
                </a:cubicBezTo>
                <a:cubicBezTo>
                  <a:pt x="2170128" y="1888915"/>
                  <a:pt x="2174328" y="1885810"/>
                  <a:pt x="2178938" y="1885240"/>
                </a:cubicBezTo>
                <a:close/>
                <a:moveTo>
                  <a:pt x="2222412" y="1881684"/>
                </a:moveTo>
                <a:cubicBezTo>
                  <a:pt x="2225954" y="1882841"/>
                  <a:pt x="2229024" y="1886008"/>
                  <a:pt x="2228969" y="1890050"/>
                </a:cubicBezTo>
                <a:cubicBezTo>
                  <a:pt x="2228834" y="1907695"/>
                  <a:pt x="2219258" y="1925605"/>
                  <a:pt x="2213753" y="1942387"/>
                </a:cubicBezTo>
                <a:cubicBezTo>
                  <a:pt x="2209746" y="1954547"/>
                  <a:pt x="2205822" y="1959804"/>
                  <a:pt x="2197511" y="1969167"/>
                </a:cubicBezTo>
                <a:cubicBezTo>
                  <a:pt x="2194654" y="1972489"/>
                  <a:pt x="2187953" y="1970818"/>
                  <a:pt x="2186536" y="1966863"/>
                </a:cubicBezTo>
                <a:cubicBezTo>
                  <a:pt x="2182313" y="1955488"/>
                  <a:pt x="2190534" y="1939629"/>
                  <a:pt x="2194599" y="1928449"/>
                </a:cubicBezTo>
                <a:cubicBezTo>
                  <a:pt x="2199902" y="1913258"/>
                  <a:pt x="2206188" y="1899681"/>
                  <a:pt x="2213025" y="1885383"/>
                </a:cubicBezTo>
                <a:cubicBezTo>
                  <a:pt x="2214856" y="1881382"/>
                  <a:pt x="2218869" y="1880528"/>
                  <a:pt x="2222412" y="1881684"/>
                </a:cubicBezTo>
                <a:close/>
                <a:moveTo>
                  <a:pt x="2230655" y="1862068"/>
                </a:moveTo>
                <a:cubicBezTo>
                  <a:pt x="2194319" y="1850827"/>
                  <a:pt x="2100819" y="1905551"/>
                  <a:pt x="2062934" y="1913024"/>
                </a:cubicBezTo>
                <a:cubicBezTo>
                  <a:pt x="1983357" y="1928495"/>
                  <a:pt x="1915883" y="1950340"/>
                  <a:pt x="1859986" y="2012780"/>
                </a:cubicBezTo>
                <a:cubicBezTo>
                  <a:pt x="1850000" y="2023817"/>
                  <a:pt x="1809614" y="2095286"/>
                  <a:pt x="1806482" y="2118824"/>
                </a:cubicBezTo>
                <a:cubicBezTo>
                  <a:pt x="1806310" y="2119229"/>
                  <a:pt x="1806107" y="2119142"/>
                  <a:pt x="1805934" y="2119546"/>
                </a:cubicBezTo>
                <a:cubicBezTo>
                  <a:pt x="1799515" y="2152443"/>
                  <a:pt x="1792894" y="2185251"/>
                  <a:pt x="1785868" y="2217887"/>
                </a:cubicBezTo>
                <a:cubicBezTo>
                  <a:pt x="1786791" y="2216846"/>
                  <a:pt x="1788003" y="2215692"/>
                  <a:pt x="1788840" y="2214854"/>
                </a:cubicBezTo>
                <a:cubicBezTo>
                  <a:pt x="1804164" y="2199164"/>
                  <a:pt x="1816541" y="2181973"/>
                  <a:pt x="1830305" y="2164898"/>
                </a:cubicBezTo>
                <a:cubicBezTo>
                  <a:pt x="1841127" y="2151348"/>
                  <a:pt x="1854578" y="2140597"/>
                  <a:pt x="1865398" y="2127046"/>
                </a:cubicBezTo>
                <a:cubicBezTo>
                  <a:pt x="1869899" y="2121557"/>
                  <a:pt x="1877383" y="2128107"/>
                  <a:pt x="1873777" y="2133741"/>
                </a:cubicBezTo>
                <a:cubicBezTo>
                  <a:pt x="1858458" y="2157805"/>
                  <a:pt x="1843082" y="2182563"/>
                  <a:pt x="1825393" y="2204897"/>
                </a:cubicBezTo>
                <a:cubicBezTo>
                  <a:pt x="1820170" y="2211513"/>
                  <a:pt x="1814630" y="2217754"/>
                  <a:pt x="1809176" y="2223792"/>
                </a:cubicBezTo>
                <a:cubicBezTo>
                  <a:pt x="1819277" y="2216395"/>
                  <a:pt x="1829323" y="2209688"/>
                  <a:pt x="1837926" y="2203560"/>
                </a:cubicBezTo>
                <a:cubicBezTo>
                  <a:pt x="1897618" y="2160207"/>
                  <a:pt x="1961646" y="2123492"/>
                  <a:pt x="2024980" y="2085044"/>
                </a:cubicBezTo>
                <a:cubicBezTo>
                  <a:pt x="2032400" y="2080564"/>
                  <a:pt x="2040954" y="2090203"/>
                  <a:pt x="2036135" y="2096993"/>
                </a:cubicBezTo>
                <a:cubicBezTo>
                  <a:pt x="2005697" y="2141860"/>
                  <a:pt x="1941688" y="2163991"/>
                  <a:pt x="1898101" y="2193186"/>
                </a:cubicBezTo>
                <a:cubicBezTo>
                  <a:pt x="1860950" y="2217957"/>
                  <a:pt x="1806072" y="2247823"/>
                  <a:pt x="1776669" y="2286912"/>
                </a:cubicBezTo>
                <a:cubicBezTo>
                  <a:pt x="1896714" y="2193071"/>
                  <a:pt x="2057496" y="2176222"/>
                  <a:pt x="2146471" y="2040382"/>
                </a:cubicBezTo>
                <a:cubicBezTo>
                  <a:pt x="2150164" y="2034547"/>
                  <a:pt x="2160014" y="2037804"/>
                  <a:pt x="2159354" y="2044937"/>
                </a:cubicBezTo>
                <a:cubicBezTo>
                  <a:pt x="2149623" y="2139807"/>
                  <a:pt x="2041853" y="2189863"/>
                  <a:pt x="1938005" y="2232983"/>
                </a:cubicBezTo>
                <a:cubicBezTo>
                  <a:pt x="2056936" y="2204927"/>
                  <a:pt x="2161156" y="2202869"/>
                  <a:pt x="2218281" y="2071583"/>
                </a:cubicBezTo>
                <a:cubicBezTo>
                  <a:pt x="2228229" y="2048330"/>
                  <a:pt x="2270802" y="1874459"/>
                  <a:pt x="2230655" y="1862068"/>
                </a:cubicBezTo>
                <a:close/>
                <a:moveTo>
                  <a:pt x="1695970" y="1856313"/>
                </a:moveTo>
                <a:cubicBezTo>
                  <a:pt x="1698330" y="1855409"/>
                  <a:pt x="1700972" y="1855524"/>
                  <a:pt x="1703052" y="1857371"/>
                </a:cubicBezTo>
                <a:cubicBezTo>
                  <a:pt x="1714378" y="1867241"/>
                  <a:pt x="1720505" y="1874168"/>
                  <a:pt x="1725914" y="1888920"/>
                </a:cubicBezTo>
                <a:cubicBezTo>
                  <a:pt x="1731931" y="1905608"/>
                  <a:pt x="1732805" y="1918660"/>
                  <a:pt x="1725394" y="1934865"/>
                </a:cubicBezTo>
                <a:cubicBezTo>
                  <a:pt x="1722856" y="1940238"/>
                  <a:pt x="1715291" y="1940589"/>
                  <a:pt x="1711620" y="1936866"/>
                </a:cubicBezTo>
                <a:cubicBezTo>
                  <a:pt x="1702114" y="1927775"/>
                  <a:pt x="1705514" y="1915357"/>
                  <a:pt x="1702243" y="1903432"/>
                </a:cubicBezTo>
                <a:cubicBezTo>
                  <a:pt x="1698481" y="1889861"/>
                  <a:pt x="1684812" y="1875403"/>
                  <a:pt x="1690579" y="1861363"/>
                </a:cubicBezTo>
                <a:cubicBezTo>
                  <a:pt x="1691531" y="1859139"/>
                  <a:pt x="1693609" y="1857217"/>
                  <a:pt x="1695970" y="1856313"/>
                </a:cubicBezTo>
                <a:close/>
                <a:moveTo>
                  <a:pt x="1450042" y="1673345"/>
                </a:moveTo>
                <a:cubicBezTo>
                  <a:pt x="1376909" y="1678408"/>
                  <a:pt x="1311798" y="1714017"/>
                  <a:pt x="1299593" y="1799575"/>
                </a:cubicBezTo>
                <a:cubicBezTo>
                  <a:pt x="1286941" y="1888412"/>
                  <a:pt x="1367491" y="1948948"/>
                  <a:pt x="1441832" y="1964726"/>
                </a:cubicBezTo>
                <a:cubicBezTo>
                  <a:pt x="1515970" y="1980419"/>
                  <a:pt x="1567646" y="1999418"/>
                  <a:pt x="1613860" y="2060812"/>
                </a:cubicBezTo>
                <a:cubicBezTo>
                  <a:pt x="1629379" y="2081566"/>
                  <a:pt x="1640972" y="2102553"/>
                  <a:pt x="1650719" y="2123946"/>
                </a:cubicBezTo>
                <a:cubicBezTo>
                  <a:pt x="1647359" y="2108873"/>
                  <a:pt x="1644231" y="2094377"/>
                  <a:pt x="1640383" y="2082685"/>
                </a:cubicBezTo>
                <a:cubicBezTo>
                  <a:pt x="1614837" y="2005973"/>
                  <a:pt x="1572753" y="1946105"/>
                  <a:pt x="1519782" y="1885408"/>
                </a:cubicBezTo>
                <a:cubicBezTo>
                  <a:pt x="1517036" y="1882320"/>
                  <a:pt x="1521511" y="1878014"/>
                  <a:pt x="1524659" y="1879600"/>
                </a:cubicBezTo>
                <a:cubicBezTo>
                  <a:pt x="1600860" y="1913398"/>
                  <a:pt x="1642007" y="2000613"/>
                  <a:pt x="1668743" y="2085728"/>
                </a:cubicBezTo>
                <a:cubicBezTo>
                  <a:pt x="1663059" y="2046458"/>
                  <a:pt x="1654717" y="2007247"/>
                  <a:pt x="1636296" y="1965877"/>
                </a:cubicBezTo>
                <a:cubicBezTo>
                  <a:pt x="1601074" y="1887178"/>
                  <a:pt x="1531007" y="1823948"/>
                  <a:pt x="1452668" y="1788997"/>
                </a:cubicBezTo>
                <a:cubicBezTo>
                  <a:pt x="1447005" y="1786575"/>
                  <a:pt x="1447607" y="1776784"/>
                  <a:pt x="1454740" y="1777445"/>
                </a:cubicBezTo>
                <a:cubicBezTo>
                  <a:pt x="1533871" y="1785944"/>
                  <a:pt x="1614551" y="1871893"/>
                  <a:pt x="1648812" y="1937742"/>
                </a:cubicBezTo>
                <a:cubicBezTo>
                  <a:pt x="1669369" y="1976916"/>
                  <a:pt x="1683746" y="2018231"/>
                  <a:pt x="1693563" y="2060705"/>
                </a:cubicBezTo>
                <a:cubicBezTo>
                  <a:pt x="1695666" y="2052993"/>
                  <a:pt x="1697827" y="2044589"/>
                  <a:pt x="1696752" y="2034799"/>
                </a:cubicBezTo>
                <a:cubicBezTo>
                  <a:pt x="1692305" y="1988164"/>
                  <a:pt x="1668192" y="1942207"/>
                  <a:pt x="1646856" y="1901501"/>
                </a:cubicBezTo>
                <a:cubicBezTo>
                  <a:pt x="1642287" y="1892610"/>
                  <a:pt x="1653169" y="1885066"/>
                  <a:pt x="1659729" y="1892656"/>
                </a:cubicBezTo>
                <a:cubicBezTo>
                  <a:pt x="1685680" y="1923135"/>
                  <a:pt x="1700026" y="1958935"/>
                  <a:pt x="1710706" y="1997712"/>
                </a:cubicBezTo>
                <a:cubicBezTo>
                  <a:pt x="1715452" y="2014573"/>
                  <a:pt x="1720459" y="2032503"/>
                  <a:pt x="1720528" y="2050234"/>
                </a:cubicBezTo>
                <a:cubicBezTo>
                  <a:pt x="1728475" y="2011533"/>
                  <a:pt x="1736825" y="1973005"/>
                  <a:pt x="1743876" y="1934160"/>
                </a:cubicBezTo>
                <a:cubicBezTo>
                  <a:pt x="1743586" y="1932600"/>
                  <a:pt x="1743990" y="1931098"/>
                  <a:pt x="1744797" y="1929769"/>
                </a:cubicBezTo>
                <a:cubicBezTo>
                  <a:pt x="1745488" y="1926477"/>
                  <a:pt x="1746180" y="1923184"/>
                  <a:pt x="1746784" y="1920094"/>
                </a:cubicBezTo>
                <a:cubicBezTo>
                  <a:pt x="1746957" y="1919690"/>
                  <a:pt x="1746928" y="1919199"/>
                  <a:pt x="1747014" y="1918997"/>
                </a:cubicBezTo>
                <a:cubicBezTo>
                  <a:pt x="1743388" y="1892807"/>
                  <a:pt x="1712325" y="1814451"/>
                  <a:pt x="1711429" y="1812633"/>
                </a:cubicBezTo>
                <a:cubicBezTo>
                  <a:pt x="1671585" y="1732435"/>
                  <a:pt x="1608751" y="1693113"/>
                  <a:pt x="1524187" y="1677744"/>
                </a:cubicBezTo>
                <a:cubicBezTo>
                  <a:pt x="1499690" y="1673363"/>
                  <a:pt x="1474419" y="1671656"/>
                  <a:pt x="1450042" y="1673345"/>
                </a:cubicBezTo>
                <a:close/>
                <a:moveTo>
                  <a:pt x="2163076" y="1303694"/>
                </a:moveTo>
                <a:cubicBezTo>
                  <a:pt x="2150674" y="1302451"/>
                  <a:pt x="2136794" y="1302673"/>
                  <a:pt x="2121353" y="1304587"/>
                </a:cubicBezTo>
                <a:cubicBezTo>
                  <a:pt x="2029414" y="1315966"/>
                  <a:pt x="1948336" y="1380789"/>
                  <a:pt x="1878312" y="1435990"/>
                </a:cubicBezTo>
                <a:cubicBezTo>
                  <a:pt x="1876774" y="1517860"/>
                  <a:pt x="1871772" y="1599442"/>
                  <a:pt x="1865093" y="1681026"/>
                </a:cubicBezTo>
                <a:cubicBezTo>
                  <a:pt x="1866766" y="1677676"/>
                  <a:pt x="1868526" y="1674122"/>
                  <a:pt x="1870399" y="1670858"/>
                </a:cubicBezTo>
                <a:cubicBezTo>
                  <a:pt x="1878132" y="1658378"/>
                  <a:pt x="1883292" y="1644080"/>
                  <a:pt x="1892555" y="1632495"/>
                </a:cubicBezTo>
                <a:cubicBezTo>
                  <a:pt x="1900894" y="1621949"/>
                  <a:pt x="1909924" y="1608112"/>
                  <a:pt x="1921816" y="1600999"/>
                </a:cubicBezTo>
                <a:cubicBezTo>
                  <a:pt x="1928775" y="1597038"/>
                  <a:pt x="1937647" y="1607054"/>
                  <a:pt x="1932106" y="1613295"/>
                </a:cubicBezTo>
                <a:cubicBezTo>
                  <a:pt x="1926276" y="1619651"/>
                  <a:pt x="1924347" y="1628634"/>
                  <a:pt x="1919528" y="1635423"/>
                </a:cubicBezTo>
                <a:cubicBezTo>
                  <a:pt x="1916066" y="1640162"/>
                  <a:pt x="1910957" y="1643716"/>
                  <a:pt x="1907696" y="1648541"/>
                </a:cubicBezTo>
                <a:cubicBezTo>
                  <a:pt x="1899734" y="1660443"/>
                  <a:pt x="1894198" y="1675059"/>
                  <a:pt x="1886958" y="1687511"/>
                </a:cubicBezTo>
                <a:cubicBezTo>
                  <a:pt x="1877638" y="1703139"/>
                  <a:pt x="1872426" y="1724830"/>
                  <a:pt x="1860914" y="1739998"/>
                </a:cubicBezTo>
                <a:cubicBezTo>
                  <a:pt x="1860770" y="1740893"/>
                  <a:pt x="1860828" y="1741875"/>
                  <a:pt x="1860770" y="1742568"/>
                </a:cubicBezTo>
                <a:cubicBezTo>
                  <a:pt x="1875888" y="1718417"/>
                  <a:pt x="1898138" y="1696599"/>
                  <a:pt x="1916437" y="1679551"/>
                </a:cubicBezTo>
                <a:cubicBezTo>
                  <a:pt x="1932109" y="1664726"/>
                  <a:pt x="1948617" y="1650739"/>
                  <a:pt x="1963018" y="1634414"/>
                </a:cubicBezTo>
                <a:cubicBezTo>
                  <a:pt x="1976408" y="1619332"/>
                  <a:pt x="2000010" y="1585415"/>
                  <a:pt x="1998494" y="1563237"/>
                </a:cubicBezTo>
                <a:cubicBezTo>
                  <a:pt x="1997299" y="1546459"/>
                  <a:pt x="2022941" y="1543556"/>
                  <a:pt x="2024337" y="1560420"/>
                </a:cubicBezTo>
                <a:cubicBezTo>
                  <a:pt x="2026461" y="1584532"/>
                  <a:pt x="2014665" y="1609865"/>
                  <a:pt x="1999432" y="1632053"/>
                </a:cubicBezTo>
                <a:cubicBezTo>
                  <a:pt x="2046302" y="1588475"/>
                  <a:pt x="2086817" y="1540744"/>
                  <a:pt x="2108523" y="1478267"/>
                </a:cubicBezTo>
                <a:cubicBezTo>
                  <a:pt x="2113221" y="1464489"/>
                  <a:pt x="2136763" y="1472648"/>
                  <a:pt x="2132555" y="1486396"/>
                </a:cubicBezTo>
                <a:cubicBezTo>
                  <a:pt x="2119097" y="1530155"/>
                  <a:pt x="2098215" y="1571694"/>
                  <a:pt x="2067364" y="1606337"/>
                </a:cubicBezTo>
                <a:cubicBezTo>
                  <a:pt x="2058593" y="1616219"/>
                  <a:pt x="2050166" y="1625292"/>
                  <a:pt x="2041335" y="1634193"/>
                </a:cubicBezTo>
                <a:cubicBezTo>
                  <a:pt x="2046877" y="1631302"/>
                  <a:pt x="2052420" y="1628410"/>
                  <a:pt x="2058368" y="1625692"/>
                </a:cubicBezTo>
                <a:cubicBezTo>
                  <a:pt x="2058800" y="1624681"/>
                  <a:pt x="2058222" y="1623237"/>
                  <a:pt x="2058971" y="1622601"/>
                </a:cubicBezTo>
                <a:cubicBezTo>
                  <a:pt x="2114530" y="1571021"/>
                  <a:pt x="2186822" y="1494304"/>
                  <a:pt x="2168982" y="1411319"/>
                </a:cubicBezTo>
                <a:cubicBezTo>
                  <a:pt x="2165709" y="1396045"/>
                  <a:pt x="2188983" y="1393086"/>
                  <a:pt x="2192717" y="1407839"/>
                </a:cubicBezTo>
                <a:cubicBezTo>
                  <a:pt x="2205425" y="1457531"/>
                  <a:pt x="2186018" y="1502333"/>
                  <a:pt x="2164878" y="1546154"/>
                </a:cubicBezTo>
                <a:cubicBezTo>
                  <a:pt x="2158647" y="1559036"/>
                  <a:pt x="2149558" y="1570218"/>
                  <a:pt x="2139545" y="1580764"/>
                </a:cubicBezTo>
                <a:cubicBezTo>
                  <a:pt x="2151841" y="1572151"/>
                  <a:pt x="2163820" y="1563164"/>
                  <a:pt x="2174643" y="1552962"/>
                </a:cubicBezTo>
                <a:cubicBezTo>
                  <a:pt x="2173053" y="1551087"/>
                  <a:pt x="2172041" y="1548979"/>
                  <a:pt x="2172588" y="1546582"/>
                </a:cubicBezTo>
                <a:cubicBezTo>
                  <a:pt x="2179618" y="1522319"/>
                  <a:pt x="2197830" y="1503798"/>
                  <a:pt x="2205670" y="1479882"/>
                </a:cubicBezTo>
                <a:cubicBezTo>
                  <a:pt x="2217430" y="1444009"/>
                  <a:pt x="2210099" y="1405230"/>
                  <a:pt x="2207825" y="1368615"/>
                </a:cubicBezTo>
                <a:cubicBezTo>
                  <a:pt x="2207270" y="1359288"/>
                  <a:pt x="2219253" y="1356999"/>
                  <a:pt x="2223070" y="1364850"/>
                </a:cubicBezTo>
                <a:cubicBezTo>
                  <a:pt x="2237672" y="1395019"/>
                  <a:pt x="2240958" y="1432067"/>
                  <a:pt x="2235291" y="1466001"/>
                </a:cubicBezTo>
                <a:cubicBezTo>
                  <a:pt x="2264303" y="1392808"/>
                  <a:pt x="2249889" y="1312389"/>
                  <a:pt x="2163076" y="1303694"/>
                </a:cubicBezTo>
                <a:close/>
                <a:moveTo>
                  <a:pt x="1532962" y="1089033"/>
                </a:moveTo>
                <a:cubicBezTo>
                  <a:pt x="1538716" y="1090119"/>
                  <a:pt x="1544472" y="1093298"/>
                  <a:pt x="1550366" y="1097136"/>
                </a:cubicBezTo>
                <a:cubicBezTo>
                  <a:pt x="1564001" y="1106079"/>
                  <a:pt x="1587488" y="1121630"/>
                  <a:pt x="1590589" y="1138984"/>
                </a:cubicBezTo>
                <a:cubicBezTo>
                  <a:pt x="1591459" y="1143662"/>
                  <a:pt x="1586871" y="1149354"/>
                  <a:pt x="1581586" y="1148289"/>
                </a:cubicBezTo>
                <a:cubicBezTo>
                  <a:pt x="1555447" y="1142847"/>
                  <a:pt x="1536895" y="1120795"/>
                  <a:pt x="1516439" y="1104868"/>
                </a:cubicBezTo>
                <a:cubicBezTo>
                  <a:pt x="1513029" y="1102213"/>
                  <a:pt x="1511612" y="1096583"/>
                  <a:pt x="1515566" y="1093491"/>
                </a:cubicBezTo>
                <a:cubicBezTo>
                  <a:pt x="1521453" y="1088953"/>
                  <a:pt x="1527206" y="1087945"/>
                  <a:pt x="1532962" y="1089033"/>
                </a:cubicBezTo>
                <a:close/>
                <a:moveTo>
                  <a:pt x="1561003" y="972753"/>
                </a:moveTo>
                <a:lnTo>
                  <a:pt x="1454610" y="1009522"/>
                </a:lnTo>
                <a:cubicBezTo>
                  <a:pt x="1433664" y="1041706"/>
                  <a:pt x="1425284" y="1076393"/>
                  <a:pt x="1429782" y="1113961"/>
                </a:cubicBezTo>
                <a:cubicBezTo>
                  <a:pt x="1433153" y="1149131"/>
                  <a:pt x="1448018" y="1182043"/>
                  <a:pt x="1465565" y="1212036"/>
                </a:cubicBezTo>
                <a:cubicBezTo>
                  <a:pt x="1494417" y="1261456"/>
                  <a:pt x="1534552" y="1301834"/>
                  <a:pt x="1573304" y="1343769"/>
                </a:cubicBezTo>
                <a:cubicBezTo>
                  <a:pt x="1633439" y="1408966"/>
                  <a:pt x="1700651" y="1477192"/>
                  <a:pt x="1748346" y="1551899"/>
                </a:cubicBezTo>
                <a:cubicBezTo>
                  <a:pt x="1759966" y="1570028"/>
                  <a:pt x="1778033" y="1598807"/>
                  <a:pt x="1790554" y="1628803"/>
                </a:cubicBezTo>
                <a:cubicBezTo>
                  <a:pt x="1791360" y="1622450"/>
                  <a:pt x="1791761" y="1615924"/>
                  <a:pt x="1792448" y="1609280"/>
                </a:cubicBezTo>
                <a:cubicBezTo>
                  <a:pt x="1790168" y="1609023"/>
                  <a:pt x="1787538" y="1607898"/>
                  <a:pt x="1786729" y="1605876"/>
                </a:cubicBezTo>
                <a:cubicBezTo>
                  <a:pt x="1776175" y="1584138"/>
                  <a:pt x="1775293" y="1557686"/>
                  <a:pt x="1763497" y="1534939"/>
                </a:cubicBezTo>
                <a:cubicBezTo>
                  <a:pt x="1747219" y="1503097"/>
                  <a:pt x="1731490" y="1472208"/>
                  <a:pt x="1709409" y="1443863"/>
                </a:cubicBezTo>
                <a:cubicBezTo>
                  <a:pt x="1701837" y="1434163"/>
                  <a:pt x="1715749" y="1421218"/>
                  <a:pt x="1723811" y="1430887"/>
                </a:cubicBezTo>
                <a:cubicBezTo>
                  <a:pt x="1745341" y="1456603"/>
                  <a:pt x="1761904" y="1483305"/>
                  <a:pt x="1777256" y="1512837"/>
                </a:cubicBezTo>
                <a:cubicBezTo>
                  <a:pt x="1784255" y="1526117"/>
                  <a:pt x="1792002" y="1540436"/>
                  <a:pt x="1797701" y="1555074"/>
                </a:cubicBezTo>
                <a:cubicBezTo>
                  <a:pt x="1798101" y="1550222"/>
                  <a:pt x="1798590" y="1545168"/>
                  <a:pt x="1799193" y="1540403"/>
                </a:cubicBezTo>
                <a:cubicBezTo>
                  <a:pt x="1784674" y="1505008"/>
                  <a:pt x="1771917" y="1469410"/>
                  <a:pt x="1755348" y="1434332"/>
                </a:cubicBezTo>
                <a:cubicBezTo>
                  <a:pt x="1750172" y="1423507"/>
                  <a:pt x="1708908" y="1332654"/>
                  <a:pt x="1696806" y="1331305"/>
                </a:cubicBezTo>
                <a:cubicBezTo>
                  <a:pt x="1690655" y="1330586"/>
                  <a:pt x="1691487" y="1321375"/>
                  <a:pt x="1697263" y="1320735"/>
                </a:cubicBezTo>
                <a:cubicBezTo>
                  <a:pt x="1721143" y="1318035"/>
                  <a:pt x="1746996" y="1376697"/>
                  <a:pt x="1756940" y="1393152"/>
                </a:cubicBezTo>
                <a:cubicBezTo>
                  <a:pt x="1770700" y="1415784"/>
                  <a:pt x="1781170" y="1441075"/>
                  <a:pt x="1792476" y="1465526"/>
                </a:cubicBezTo>
                <a:cubicBezTo>
                  <a:pt x="1773356" y="1414049"/>
                  <a:pt x="1759086" y="1361299"/>
                  <a:pt x="1731246" y="1312310"/>
                </a:cubicBezTo>
                <a:cubicBezTo>
                  <a:pt x="1699880" y="1257027"/>
                  <a:pt x="1657118" y="1223902"/>
                  <a:pt x="1618307" y="1175960"/>
                </a:cubicBezTo>
                <a:cubicBezTo>
                  <a:pt x="1614059" y="1170793"/>
                  <a:pt x="1619570" y="1162386"/>
                  <a:pt x="1626126" y="1164952"/>
                </a:cubicBezTo>
                <a:cubicBezTo>
                  <a:pt x="1714052" y="1200418"/>
                  <a:pt x="1781470" y="1320164"/>
                  <a:pt x="1808304" y="1423499"/>
                </a:cubicBezTo>
                <a:cubicBezTo>
                  <a:pt x="1811447" y="1368628"/>
                  <a:pt x="1813317" y="1313935"/>
                  <a:pt x="1813515" y="1259236"/>
                </a:cubicBezTo>
                <a:cubicBezTo>
                  <a:pt x="1812071" y="1258142"/>
                  <a:pt x="1810626" y="1257043"/>
                  <a:pt x="1810106" y="1254908"/>
                </a:cubicBezTo>
                <a:cubicBezTo>
                  <a:pt x="1790398" y="1186913"/>
                  <a:pt x="1765087" y="1119152"/>
                  <a:pt x="1713277" y="1068041"/>
                </a:cubicBezTo>
                <a:cubicBezTo>
                  <a:pt x="1683341" y="1038489"/>
                  <a:pt x="1603801" y="973360"/>
                  <a:pt x="1561003" y="972753"/>
                </a:cubicBezTo>
                <a:close/>
                <a:moveTo>
                  <a:pt x="2089939" y="783393"/>
                </a:moveTo>
                <a:cubicBezTo>
                  <a:pt x="2093949" y="783106"/>
                  <a:pt x="2098159" y="785146"/>
                  <a:pt x="2098827" y="789737"/>
                </a:cubicBezTo>
                <a:cubicBezTo>
                  <a:pt x="2107440" y="848441"/>
                  <a:pt x="2120298" y="953693"/>
                  <a:pt x="2069009" y="997532"/>
                </a:cubicBezTo>
                <a:cubicBezTo>
                  <a:pt x="2063381" y="1002301"/>
                  <a:pt x="2054773" y="998378"/>
                  <a:pt x="2056183" y="990611"/>
                </a:cubicBezTo>
                <a:cubicBezTo>
                  <a:pt x="2062112" y="959418"/>
                  <a:pt x="2077719" y="931888"/>
                  <a:pt x="2081511" y="899542"/>
                </a:cubicBezTo>
                <a:cubicBezTo>
                  <a:pt x="2085646" y="863037"/>
                  <a:pt x="2082650" y="827549"/>
                  <a:pt x="2082252" y="791019"/>
                </a:cubicBezTo>
                <a:cubicBezTo>
                  <a:pt x="2082119" y="786298"/>
                  <a:pt x="2085928" y="783681"/>
                  <a:pt x="2089939" y="783393"/>
                </a:cubicBezTo>
                <a:close/>
                <a:moveTo>
                  <a:pt x="2126194" y="722626"/>
                </a:moveTo>
                <a:cubicBezTo>
                  <a:pt x="2129663" y="721717"/>
                  <a:pt x="2133728" y="722978"/>
                  <a:pt x="2135694" y="727048"/>
                </a:cubicBezTo>
                <a:cubicBezTo>
                  <a:pt x="2148562" y="754562"/>
                  <a:pt x="2146640" y="776944"/>
                  <a:pt x="2146198" y="807611"/>
                </a:cubicBezTo>
                <a:cubicBezTo>
                  <a:pt x="2145975" y="820433"/>
                  <a:pt x="2146215" y="834410"/>
                  <a:pt x="2143420" y="847089"/>
                </a:cubicBezTo>
                <a:cubicBezTo>
                  <a:pt x="2140916" y="857979"/>
                  <a:pt x="2133183" y="868783"/>
                  <a:pt x="2132959" y="879931"/>
                </a:cubicBezTo>
                <a:cubicBezTo>
                  <a:pt x="2132905" y="885649"/>
                  <a:pt x="2124186" y="889813"/>
                  <a:pt x="2121150" y="883490"/>
                </a:cubicBezTo>
                <a:cubicBezTo>
                  <a:pt x="2111089" y="863397"/>
                  <a:pt x="2120977" y="837487"/>
                  <a:pt x="2121657" y="815771"/>
                </a:cubicBezTo>
                <a:cubicBezTo>
                  <a:pt x="2122592" y="786748"/>
                  <a:pt x="2123355" y="759804"/>
                  <a:pt x="2120276" y="731217"/>
                </a:cubicBezTo>
                <a:cubicBezTo>
                  <a:pt x="2119854" y="726611"/>
                  <a:pt x="2122726" y="723534"/>
                  <a:pt x="2126194" y="722626"/>
                </a:cubicBezTo>
                <a:close/>
                <a:moveTo>
                  <a:pt x="2043149" y="647865"/>
                </a:moveTo>
                <a:cubicBezTo>
                  <a:pt x="2008741" y="647914"/>
                  <a:pt x="1974210" y="659993"/>
                  <a:pt x="1948248" y="683212"/>
                </a:cubicBezTo>
                <a:cubicBezTo>
                  <a:pt x="1895402" y="730691"/>
                  <a:pt x="1877029" y="811098"/>
                  <a:pt x="1846513" y="872917"/>
                </a:cubicBezTo>
                <a:cubicBezTo>
                  <a:pt x="1845909" y="874331"/>
                  <a:pt x="1844639" y="874506"/>
                  <a:pt x="1843599" y="875260"/>
                </a:cubicBezTo>
                <a:cubicBezTo>
                  <a:pt x="1849744" y="912333"/>
                  <a:pt x="1854446" y="949988"/>
                  <a:pt x="1858742" y="987468"/>
                </a:cubicBezTo>
                <a:cubicBezTo>
                  <a:pt x="1859864" y="979815"/>
                  <a:pt x="1860899" y="972364"/>
                  <a:pt x="1861155" y="965058"/>
                </a:cubicBezTo>
                <a:cubicBezTo>
                  <a:pt x="1861889" y="937623"/>
                  <a:pt x="1854790" y="899423"/>
                  <a:pt x="1869561" y="876078"/>
                </a:cubicBezTo>
                <a:cubicBezTo>
                  <a:pt x="1873168" y="870446"/>
                  <a:pt x="1880677" y="872464"/>
                  <a:pt x="1882789" y="878150"/>
                </a:cubicBezTo>
                <a:cubicBezTo>
                  <a:pt x="1893086" y="905521"/>
                  <a:pt x="1883577" y="939486"/>
                  <a:pt x="1882208" y="967846"/>
                </a:cubicBezTo>
                <a:cubicBezTo>
                  <a:pt x="1882065" y="968741"/>
                  <a:pt x="1881805" y="969347"/>
                  <a:pt x="1881864" y="970329"/>
                </a:cubicBezTo>
                <a:cubicBezTo>
                  <a:pt x="1886329" y="954299"/>
                  <a:pt x="1893223" y="939308"/>
                  <a:pt x="1893790" y="922327"/>
                </a:cubicBezTo>
                <a:cubicBezTo>
                  <a:pt x="1894074" y="915511"/>
                  <a:pt x="1904469" y="913022"/>
                  <a:pt x="1907130" y="919660"/>
                </a:cubicBezTo>
                <a:cubicBezTo>
                  <a:pt x="1916934" y="943711"/>
                  <a:pt x="1903666" y="969132"/>
                  <a:pt x="1899089" y="993248"/>
                </a:cubicBezTo>
                <a:cubicBezTo>
                  <a:pt x="1897938" y="998736"/>
                  <a:pt x="1896497" y="1004339"/>
                  <a:pt x="1894853" y="1009855"/>
                </a:cubicBezTo>
                <a:cubicBezTo>
                  <a:pt x="1908500" y="987466"/>
                  <a:pt x="1920614" y="964184"/>
                  <a:pt x="1931601" y="938504"/>
                </a:cubicBezTo>
                <a:cubicBezTo>
                  <a:pt x="1951496" y="891998"/>
                  <a:pt x="1975414" y="853431"/>
                  <a:pt x="2004699" y="812377"/>
                </a:cubicBezTo>
                <a:cubicBezTo>
                  <a:pt x="2011421" y="802814"/>
                  <a:pt x="2028293" y="813142"/>
                  <a:pt x="2022293" y="823253"/>
                </a:cubicBezTo>
                <a:cubicBezTo>
                  <a:pt x="1993589" y="870774"/>
                  <a:pt x="1969243" y="915378"/>
                  <a:pt x="1947473" y="966823"/>
                </a:cubicBezTo>
                <a:cubicBezTo>
                  <a:pt x="1933833" y="999262"/>
                  <a:pt x="1917827" y="1034993"/>
                  <a:pt x="1893095" y="1061490"/>
                </a:cubicBezTo>
                <a:cubicBezTo>
                  <a:pt x="1889695" y="1072233"/>
                  <a:pt x="1886583" y="1082864"/>
                  <a:pt x="1885811" y="1094733"/>
                </a:cubicBezTo>
                <a:cubicBezTo>
                  <a:pt x="1885610" y="1097996"/>
                  <a:pt x="1884890" y="1100798"/>
                  <a:pt x="1884488" y="1103975"/>
                </a:cubicBezTo>
                <a:cubicBezTo>
                  <a:pt x="1887863" y="1097764"/>
                  <a:pt x="1891468" y="1092131"/>
                  <a:pt x="1895307" y="1087075"/>
                </a:cubicBezTo>
                <a:cubicBezTo>
                  <a:pt x="1904252" y="1075114"/>
                  <a:pt x="1913833" y="1065577"/>
                  <a:pt x="1923096" y="1053992"/>
                </a:cubicBezTo>
                <a:cubicBezTo>
                  <a:pt x="1929704" y="1045815"/>
                  <a:pt x="1932847" y="1039028"/>
                  <a:pt x="1943733" y="1036508"/>
                </a:cubicBezTo>
                <a:cubicBezTo>
                  <a:pt x="1949565" y="1035176"/>
                  <a:pt x="1953294" y="1043230"/>
                  <a:pt x="1949803" y="1047478"/>
                </a:cubicBezTo>
                <a:cubicBezTo>
                  <a:pt x="1942993" y="1055566"/>
                  <a:pt x="1939794" y="1066400"/>
                  <a:pt x="1932696" y="1074605"/>
                </a:cubicBezTo>
                <a:cubicBezTo>
                  <a:pt x="1926520" y="1081770"/>
                  <a:pt x="1919882" y="1087782"/>
                  <a:pt x="1914023" y="1095322"/>
                </a:cubicBezTo>
                <a:cubicBezTo>
                  <a:pt x="1902396" y="1110202"/>
                  <a:pt x="1891146" y="1131463"/>
                  <a:pt x="1885961" y="1151969"/>
                </a:cubicBezTo>
                <a:cubicBezTo>
                  <a:pt x="1886106" y="1152748"/>
                  <a:pt x="1885759" y="1153557"/>
                  <a:pt x="1885819" y="1154539"/>
                </a:cubicBezTo>
                <a:cubicBezTo>
                  <a:pt x="1890609" y="1148934"/>
                  <a:pt x="1895111" y="1143444"/>
                  <a:pt x="1898746" y="1138301"/>
                </a:cubicBezTo>
                <a:cubicBezTo>
                  <a:pt x="1906189" y="1127613"/>
                  <a:pt x="1909650" y="1117849"/>
                  <a:pt x="1914984" y="1106497"/>
                </a:cubicBezTo>
                <a:cubicBezTo>
                  <a:pt x="1918416" y="1099593"/>
                  <a:pt x="1921995" y="1095145"/>
                  <a:pt x="1928575" y="1091501"/>
                </a:cubicBezTo>
                <a:cubicBezTo>
                  <a:pt x="1935418" y="1087252"/>
                  <a:pt x="1943135" y="1097730"/>
                  <a:pt x="1937854" y="1103364"/>
                </a:cubicBezTo>
                <a:cubicBezTo>
                  <a:pt x="1931650" y="1110038"/>
                  <a:pt x="1930992" y="1120522"/>
                  <a:pt x="1927734" y="1128697"/>
                </a:cubicBezTo>
                <a:cubicBezTo>
                  <a:pt x="1925253" y="1135051"/>
                  <a:pt x="1921762" y="1140973"/>
                  <a:pt x="1917984" y="1147011"/>
                </a:cubicBezTo>
                <a:cubicBezTo>
                  <a:pt x="1939688" y="1127592"/>
                  <a:pt x="1962895" y="1110250"/>
                  <a:pt x="1988239" y="1092388"/>
                </a:cubicBezTo>
                <a:cubicBezTo>
                  <a:pt x="1986072" y="1092419"/>
                  <a:pt x="1983821" y="1092651"/>
                  <a:pt x="1981597" y="1091699"/>
                </a:cubicBezTo>
                <a:cubicBezTo>
                  <a:pt x="1977755" y="1090055"/>
                  <a:pt x="1977145" y="1084771"/>
                  <a:pt x="1979916" y="1081651"/>
                </a:cubicBezTo>
                <a:cubicBezTo>
                  <a:pt x="1985918" y="1074890"/>
                  <a:pt x="1989606" y="1062354"/>
                  <a:pt x="1992663" y="1054092"/>
                </a:cubicBezTo>
                <a:cubicBezTo>
                  <a:pt x="1997506" y="1041096"/>
                  <a:pt x="2005294" y="1026247"/>
                  <a:pt x="2007740" y="1012701"/>
                </a:cubicBezTo>
                <a:cubicBezTo>
                  <a:pt x="2009554" y="1003430"/>
                  <a:pt x="2020904" y="1005416"/>
                  <a:pt x="2023796" y="1012635"/>
                </a:cubicBezTo>
                <a:cubicBezTo>
                  <a:pt x="2028840" y="996373"/>
                  <a:pt x="2031776" y="981122"/>
                  <a:pt x="2035115" y="964372"/>
                </a:cubicBezTo>
                <a:cubicBezTo>
                  <a:pt x="2037964" y="949324"/>
                  <a:pt x="2043846" y="932226"/>
                  <a:pt x="2042622" y="916632"/>
                </a:cubicBezTo>
                <a:cubicBezTo>
                  <a:pt x="2041749" y="905255"/>
                  <a:pt x="2059826" y="902703"/>
                  <a:pt x="2062345" y="913588"/>
                </a:cubicBezTo>
                <a:cubicBezTo>
                  <a:pt x="2066862" y="933222"/>
                  <a:pt x="2059856" y="952950"/>
                  <a:pt x="2057068" y="972329"/>
                </a:cubicBezTo>
                <a:cubicBezTo>
                  <a:pt x="2054537" y="989426"/>
                  <a:pt x="2054467" y="1016427"/>
                  <a:pt x="2034025" y="1022273"/>
                </a:cubicBezTo>
                <a:cubicBezTo>
                  <a:pt x="2030733" y="1023257"/>
                  <a:pt x="2027093" y="1021699"/>
                  <a:pt x="2024868" y="1019073"/>
                </a:cubicBezTo>
                <a:cubicBezTo>
                  <a:pt x="2024068" y="1032127"/>
                  <a:pt x="2017098" y="1062395"/>
                  <a:pt x="2005442" y="1080133"/>
                </a:cubicBezTo>
                <a:cubicBezTo>
                  <a:pt x="2075297" y="1030362"/>
                  <a:pt x="2116267" y="973735"/>
                  <a:pt x="2149284" y="894329"/>
                </a:cubicBezTo>
                <a:cubicBezTo>
                  <a:pt x="2177829" y="825929"/>
                  <a:pt x="2199121" y="744856"/>
                  <a:pt x="2137314" y="684685"/>
                </a:cubicBezTo>
                <a:cubicBezTo>
                  <a:pt x="2111843" y="659792"/>
                  <a:pt x="2077557" y="647814"/>
                  <a:pt x="2043149" y="647865"/>
                </a:cubicBezTo>
                <a:close/>
                <a:moveTo>
                  <a:pt x="1519071" y="576918"/>
                </a:moveTo>
                <a:cubicBezTo>
                  <a:pt x="1522658" y="575523"/>
                  <a:pt x="1526825" y="575990"/>
                  <a:pt x="1529253" y="579540"/>
                </a:cubicBezTo>
                <a:cubicBezTo>
                  <a:pt x="1540467" y="595820"/>
                  <a:pt x="1552203" y="612562"/>
                  <a:pt x="1562378" y="629593"/>
                </a:cubicBezTo>
                <a:cubicBezTo>
                  <a:pt x="1565124" y="634358"/>
                  <a:pt x="1563193" y="641664"/>
                  <a:pt x="1557014" y="642131"/>
                </a:cubicBezTo>
                <a:lnTo>
                  <a:pt x="1556812" y="642044"/>
                </a:lnTo>
                <a:cubicBezTo>
                  <a:pt x="1529292" y="643188"/>
                  <a:pt x="1511656" y="610047"/>
                  <a:pt x="1512363" y="585471"/>
                </a:cubicBezTo>
                <a:cubicBezTo>
                  <a:pt x="1512476" y="581573"/>
                  <a:pt x="1515484" y="578315"/>
                  <a:pt x="1519071" y="576918"/>
                </a:cubicBezTo>
                <a:close/>
                <a:moveTo>
                  <a:pt x="1569124" y="563790"/>
                </a:moveTo>
                <a:cubicBezTo>
                  <a:pt x="1571739" y="562988"/>
                  <a:pt x="1574741" y="563240"/>
                  <a:pt x="1577760" y="565129"/>
                </a:cubicBezTo>
                <a:cubicBezTo>
                  <a:pt x="1592291" y="574216"/>
                  <a:pt x="1600065" y="585677"/>
                  <a:pt x="1610413" y="598954"/>
                </a:cubicBezTo>
                <a:cubicBezTo>
                  <a:pt x="1614488" y="604525"/>
                  <a:pt x="1610248" y="612758"/>
                  <a:pt x="1602854" y="611030"/>
                </a:cubicBezTo>
                <a:cubicBezTo>
                  <a:pt x="1586767" y="607257"/>
                  <a:pt x="1579480" y="592417"/>
                  <a:pt x="1565960" y="583764"/>
                </a:cubicBezTo>
                <a:cubicBezTo>
                  <a:pt x="1556904" y="578094"/>
                  <a:pt x="1561277" y="566196"/>
                  <a:pt x="1569124" y="563790"/>
                </a:cubicBezTo>
                <a:close/>
                <a:moveTo>
                  <a:pt x="1519204" y="451204"/>
                </a:moveTo>
                <a:cubicBezTo>
                  <a:pt x="1498373" y="451030"/>
                  <a:pt x="1479874" y="454119"/>
                  <a:pt x="1466630" y="460893"/>
                </a:cubicBezTo>
                <a:cubicBezTo>
                  <a:pt x="1397114" y="496454"/>
                  <a:pt x="1416672" y="555296"/>
                  <a:pt x="1455922" y="608927"/>
                </a:cubicBezTo>
                <a:cubicBezTo>
                  <a:pt x="1494102" y="661143"/>
                  <a:pt x="1551416" y="693797"/>
                  <a:pt x="1599379" y="734889"/>
                </a:cubicBezTo>
                <a:cubicBezTo>
                  <a:pt x="1657512" y="784638"/>
                  <a:pt x="1724628" y="837993"/>
                  <a:pt x="1770094" y="903374"/>
                </a:cubicBezTo>
                <a:cubicBezTo>
                  <a:pt x="1750199" y="860415"/>
                  <a:pt x="1724791" y="820840"/>
                  <a:pt x="1693636" y="784068"/>
                </a:cubicBezTo>
                <a:cubicBezTo>
                  <a:pt x="1665028" y="750298"/>
                  <a:pt x="1631313" y="728459"/>
                  <a:pt x="1597308" y="701710"/>
                </a:cubicBezTo>
                <a:cubicBezTo>
                  <a:pt x="1583035" y="690341"/>
                  <a:pt x="1569025" y="683390"/>
                  <a:pt x="1564711" y="665518"/>
                </a:cubicBezTo>
                <a:cubicBezTo>
                  <a:pt x="1563495" y="659973"/>
                  <a:pt x="1571347" y="656157"/>
                  <a:pt x="1574873" y="660776"/>
                </a:cubicBezTo>
                <a:cubicBezTo>
                  <a:pt x="1591896" y="683608"/>
                  <a:pt x="1629276" y="702470"/>
                  <a:pt x="1651234" y="718802"/>
                </a:cubicBezTo>
                <a:cubicBezTo>
                  <a:pt x="1675155" y="736691"/>
                  <a:pt x="1695614" y="757644"/>
                  <a:pt x="1714630" y="780849"/>
                </a:cubicBezTo>
                <a:cubicBezTo>
                  <a:pt x="1741592" y="813436"/>
                  <a:pt x="1773065" y="852257"/>
                  <a:pt x="1789146" y="894062"/>
                </a:cubicBezTo>
                <a:cubicBezTo>
                  <a:pt x="1788828" y="892013"/>
                  <a:pt x="1788308" y="889877"/>
                  <a:pt x="1787988" y="887826"/>
                </a:cubicBezTo>
                <a:cubicBezTo>
                  <a:pt x="1766596" y="851164"/>
                  <a:pt x="1755366" y="811435"/>
                  <a:pt x="1730799" y="776046"/>
                </a:cubicBezTo>
                <a:cubicBezTo>
                  <a:pt x="1703744" y="736962"/>
                  <a:pt x="1672675" y="694965"/>
                  <a:pt x="1639617" y="660966"/>
                </a:cubicBezTo>
                <a:cubicBezTo>
                  <a:pt x="1630602" y="651846"/>
                  <a:pt x="1644743" y="637803"/>
                  <a:pt x="1653759" y="646922"/>
                </a:cubicBezTo>
                <a:cubicBezTo>
                  <a:pt x="1694011" y="687587"/>
                  <a:pt x="1731611" y="735009"/>
                  <a:pt x="1762654" y="783218"/>
                </a:cubicBezTo>
                <a:cubicBezTo>
                  <a:pt x="1765806" y="788153"/>
                  <a:pt x="1769188" y="793668"/>
                  <a:pt x="1772570" y="799180"/>
                </a:cubicBezTo>
                <a:cubicBezTo>
                  <a:pt x="1772165" y="797332"/>
                  <a:pt x="1771760" y="795484"/>
                  <a:pt x="1771354" y="793636"/>
                </a:cubicBezTo>
                <a:cubicBezTo>
                  <a:pt x="1770545" y="793290"/>
                  <a:pt x="1769736" y="792944"/>
                  <a:pt x="1769187" y="791990"/>
                </a:cubicBezTo>
                <a:cubicBezTo>
                  <a:pt x="1752393" y="766388"/>
                  <a:pt x="1740447" y="736160"/>
                  <a:pt x="1724951" y="709196"/>
                </a:cubicBezTo>
                <a:cubicBezTo>
                  <a:pt x="1711856" y="686131"/>
                  <a:pt x="1691776" y="668211"/>
                  <a:pt x="1679459" y="645002"/>
                </a:cubicBezTo>
                <a:cubicBezTo>
                  <a:pt x="1673475" y="633828"/>
                  <a:pt x="1690363" y="624549"/>
                  <a:pt x="1696635" y="635606"/>
                </a:cubicBezTo>
                <a:cubicBezTo>
                  <a:pt x="1711380" y="661528"/>
                  <a:pt x="1735421" y="686406"/>
                  <a:pt x="1754555" y="713250"/>
                </a:cubicBezTo>
                <a:cubicBezTo>
                  <a:pt x="1748011" y="684377"/>
                  <a:pt x="1740887" y="655734"/>
                  <a:pt x="1732988" y="627237"/>
                </a:cubicBezTo>
                <a:cubicBezTo>
                  <a:pt x="1731140" y="627641"/>
                  <a:pt x="1729147" y="627268"/>
                  <a:pt x="1727931" y="625073"/>
                </a:cubicBezTo>
                <a:cubicBezTo>
                  <a:pt x="1718708" y="607492"/>
                  <a:pt x="1717079" y="586700"/>
                  <a:pt x="1709877" y="568311"/>
                </a:cubicBezTo>
                <a:cubicBezTo>
                  <a:pt x="1704989" y="555694"/>
                  <a:pt x="1698744" y="543454"/>
                  <a:pt x="1692701" y="531300"/>
                </a:cubicBezTo>
                <a:cubicBezTo>
                  <a:pt x="1692065" y="530549"/>
                  <a:pt x="1691084" y="530607"/>
                  <a:pt x="1690621" y="529453"/>
                </a:cubicBezTo>
                <a:cubicBezTo>
                  <a:pt x="1665164" y="481604"/>
                  <a:pt x="1581696" y="451724"/>
                  <a:pt x="1519204" y="451204"/>
                </a:cubicBezTo>
                <a:close/>
                <a:moveTo>
                  <a:pt x="1835216" y="203146"/>
                </a:moveTo>
                <a:cubicBezTo>
                  <a:pt x="1799718" y="208519"/>
                  <a:pt x="1764982" y="230544"/>
                  <a:pt x="1745783" y="259064"/>
                </a:cubicBezTo>
                <a:cubicBezTo>
                  <a:pt x="1729222" y="283793"/>
                  <a:pt x="1723118" y="312040"/>
                  <a:pt x="1721893" y="341178"/>
                </a:cubicBezTo>
                <a:cubicBezTo>
                  <a:pt x="1733844" y="379781"/>
                  <a:pt x="1739876" y="419917"/>
                  <a:pt x="1736869" y="460493"/>
                </a:cubicBezTo>
                <a:cubicBezTo>
                  <a:pt x="1740243" y="452607"/>
                  <a:pt x="1744426" y="445067"/>
                  <a:pt x="1747482" y="436806"/>
                </a:cubicBezTo>
                <a:cubicBezTo>
                  <a:pt x="1752959" y="421209"/>
                  <a:pt x="1756965" y="407373"/>
                  <a:pt x="1764954" y="392612"/>
                </a:cubicBezTo>
                <a:cubicBezTo>
                  <a:pt x="1769685" y="384350"/>
                  <a:pt x="1771441" y="374097"/>
                  <a:pt x="1780997" y="370770"/>
                </a:cubicBezTo>
                <a:cubicBezTo>
                  <a:pt x="1789601" y="367992"/>
                  <a:pt x="1793738" y="379570"/>
                  <a:pt x="1787128" y="384397"/>
                </a:cubicBezTo>
                <a:cubicBezTo>
                  <a:pt x="1791284" y="381391"/>
                  <a:pt x="1783413" y="401467"/>
                  <a:pt x="1783702" y="401351"/>
                </a:cubicBezTo>
                <a:cubicBezTo>
                  <a:pt x="1778799" y="411692"/>
                  <a:pt x="1774156" y="421426"/>
                  <a:pt x="1771072" y="432547"/>
                </a:cubicBezTo>
                <a:cubicBezTo>
                  <a:pt x="1766837" y="447479"/>
                  <a:pt x="1757258" y="462040"/>
                  <a:pt x="1754409" y="477087"/>
                </a:cubicBezTo>
                <a:cubicBezTo>
                  <a:pt x="1752711" y="486646"/>
                  <a:pt x="1754883" y="496665"/>
                  <a:pt x="1752896" y="506341"/>
                </a:cubicBezTo>
                <a:cubicBezTo>
                  <a:pt x="1751888" y="510933"/>
                  <a:pt x="1748886" y="513476"/>
                  <a:pt x="1744932" y="514893"/>
                </a:cubicBezTo>
                <a:cubicBezTo>
                  <a:pt x="1748372" y="523063"/>
                  <a:pt x="1751525" y="531350"/>
                  <a:pt x="1754678" y="539636"/>
                </a:cubicBezTo>
                <a:cubicBezTo>
                  <a:pt x="1754909" y="538539"/>
                  <a:pt x="1755342" y="537528"/>
                  <a:pt x="1755572" y="536430"/>
                </a:cubicBezTo>
                <a:cubicBezTo>
                  <a:pt x="1758307" y="524444"/>
                  <a:pt x="1758965" y="512286"/>
                  <a:pt x="1761902" y="500386"/>
                </a:cubicBezTo>
                <a:cubicBezTo>
                  <a:pt x="1766338" y="482190"/>
                  <a:pt x="1770975" y="462406"/>
                  <a:pt x="1789076" y="453645"/>
                </a:cubicBezTo>
                <a:cubicBezTo>
                  <a:pt x="1799239" y="448903"/>
                  <a:pt x="1803666" y="463714"/>
                  <a:pt x="1797028" y="469725"/>
                </a:cubicBezTo>
                <a:cubicBezTo>
                  <a:pt x="1787849" y="477759"/>
                  <a:pt x="1786476" y="497743"/>
                  <a:pt x="1784490" y="509093"/>
                </a:cubicBezTo>
                <a:cubicBezTo>
                  <a:pt x="1782332" y="520848"/>
                  <a:pt x="1782744" y="532746"/>
                  <a:pt x="1780094" y="544530"/>
                </a:cubicBezTo>
                <a:cubicBezTo>
                  <a:pt x="1777963" y="553425"/>
                  <a:pt x="1775311" y="561859"/>
                  <a:pt x="1774075" y="570898"/>
                </a:cubicBezTo>
                <a:cubicBezTo>
                  <a:pt x="1773615" y="574768"/>
                  <a:pt x="1771796" y="577340"/>
                  <a:pt x="1769546" y="579247"/>
                </a:cubicBezTo>
                <a:cubicBezTo>
                  <a:pt x="1773683" y="590825"/>
                  <a:pt x="1778022" y="602490"/>
                  <a:pt x="1781870" y="614182"/>
                </a:cubicBezTo>
                <a:cubicBezTo>
                  <a:pt x="1805756" y="527043"/>
                  <a:pt x="1887766" y="476252"/>
                  <a:pt x="1922223" y="391243"/>
                </a:cubicBezTo>
                <a:cubicBezTo>
                  <a:pt x="1943185" y="339452"/>
                  <a:pt x="1959921" y="271261"/>
                  <a:pt x="1912475" y="225605"/>
                </a:cubicBezTo>
                <a:cubicBezTo>
                  <a:pt x="1900143" y="213752"/>
                  <a:pt x="1885694" y="206747"/>
                  <a:pt x="1870421" y="203700"/>
                </a:cubicBezTo>
                <a:cubicBezTo>
                  <a:pt x="1858966" y="201415"/>
                  <a:pt x="1847049" y="201355"/>
                  <a:pt x="1835216" y="203146"/>
                </a:cubicBezTo>
                <a:close/>
                <a:moveTo>
                  <a:pt x="1386452" y="147311"/>
                </a:moveTo>
                <a:cubicBezTo>
                  <a:pt x="1417065" y="150451"/>
                  <a:pt x="1447985" y="163411"/>
                  <a:pt x="1475088" y="175544"/>
                </a:cubicBezTo>
                <a:cubicBezTo>
                  <a:pt x="1515990" y="194000"/>
                  <a:pt x="1570471" y="222094"/>
                  <a:pt x="1592156" y="263664"/>
                </a:cubicBezTo>
                <a:cubicBezTo>
                  <a:pt x="1595595" y="270160"/>
                  <a:pt x="1589566" y="278106"/>
                  <a:pt x="1582170" y="274703"/>
                </a:cubicBezTo>
                <a:cubicBezTo>
                  <a:pt x="1545744" y="256965"/>
                  <a:pt x="1516588" y="225592"/>
                  <a:pt x="1480074" y="206383"/>
                </a:cubicBezTo>
                <a:cubicBezTo>
                  <a:pt x="1439488" y="184951"/>
                  <a:pt x="1394001" y="178886"/>
                  <a:pt x="1353242" y="159535"/>
                </a:cubicBezTo>
                <a:cubicBezTo>
                  <a:pt x="1346974" y="156852"/>
                  <a:pt x="1350723" y="148649"/>
                  <a:pt x="1356094" y="147838"/>
                </a:cubicBezTo>
                <a:cubicBezTo>
                  <a:pt x="1366077" y="146308"/>
                  <a:pt x="1376248" y="146264"/>
                  <a:pt x="1386452" y="147311"/>
                </a:cubicBezTo>
                <a:close/>
                <a:moveTo>
                  <a:pt x="1314433" y="25477"/>
                </a:moveTo>
                <a:cubicBezTo>
                  <a:pt x="1291333" y="28034"/>
                  <a:pt x="1268146" y="30791"/>
                  <a:pt x="1245044" y="33346"/>
                </a:cubicBezTo>
                <a:cubicBezTo>
                  <a:pt x="1206037" y="43449"/>
                  <a:pt x="1188784" y="69797"/>
                  <a:pt x="1192912" y="112707"/>
                </a:cubicBezTo>
                <a:cubicBezTo>
                  <a:pt x="1163197" y="161471"/>
                  <a:pt x="1175639" y="200045"/>
                  <a:pt x="1229716" y="227964"/>
                </a:cubicBezTo>
                <a:cubicBezTo>
                  <a:pt x="1254211" y="238923"/>
                  <a:pt x="1278620" y="250084"/>
                  <a:pt x="1303317" y="261129"/>
                </a:cubicBezTo>
                <a:cubicBezTo>
                  <a:pt x="1392657" y="293850"/>
                  <a:pt x="1489285" y="298353"/>
                  <a:pt x="1573523" y="346353"/>
                </a:cubicBezTo>
                <a:cubicBezTo>
                  <a:pt x="1610644" y="367498"/>
                  <a:pt x="1640666" y="395173"/>
                  <a:pt x="1666011" y="427067"/>
                </a:cubicBezTo>
                <a:cubicBezTo>
                  <a:pt x="1649033" y="385118"/>
                  <a:pt x="1631277" y="343313"/>
                  <a:pt x="1610893" y="302060"/>
                </a:cubicBezTo>
                <a:cubicBezTo>
                  <a:pt x="1606295" y="292677"/>
                  <a:pt x="1620933" y="286979"/>
                  <a:pt x="1625703" y="295957"/>
                </a:cubicBezTo>
                <a:cubicBezTo>
                  <a:pt x="1625905" y="296044"/>
                  <a:pt x="1625933" y="296535"/>
                  <a:pt x="1626137" y="296622"/>
                </a:cubicBezTo>
                <a:cubicBezTo>
                  <a:pt x="1629226" y="295551"/>
                  <a:pt x="1632778" y="295635"/>
                  <a:pt x="1634744" y="298868"/>
                </a:cubicBezTo>
                <a:cubicBezTo>
                  <a:pt x="1661654" y="340522"/>
                  <a:pt x="1685592" y="383535"/>
                  <a:pt x="1707018" y="427388"/>
                </a:cubicBezTo>
                <a:cubicBezTo>
                  <a:pt x="1704786" y="413037"/>
                  <a:pt x="1702928" y="398368"/>
                  <a:pt x="1701562" y="383670"/>
                </a:cubicBezTo>
                <a:cubicBezTo>
                  <a:pt x="1669726" y="272452"/>
                  <a:pt x="1614454" y="177998"/>
                  <a:pt x="1510825" y="107109"/>
                </a:cubicBezTo>
                <a:cubicBezTo>
                  <a:pt x="1456598" y="70034"/>
                  <a:pt x="1381980" y="26389"/>
                  <a:pt x="1314433" y="25477"/>
                </a:cubicBezTo>
                <a:close/>
                <a:moveTo>
                  <a:pt x="1300699" y="1"/>
                </a:moveTo>
                <a:cubicBezTo>
                  <a:pt x="1393547" y="-194"/>
                  <a:pt x="1493592" y="59608"/>
                  <a:pt x="1558967" y="111440"/>
                </a:cubicBezTo>
                <a:cubicBezTo>
                  <a:pt x="1619554" y="159368"/>
                  <a:pt x="1673626" y="225321"/>
                  <a:pt x="1706072" y="298766"/>
                </a:cubicBezTo>
                <a:cubicBezTo>
                  <a:pt x="1711113" y="277481"/>
                  <a:pt x="1719764" y="257261"/>
                  <a:pt x="1733931" y="238683"/>
                </a:cubicBezTo>
                <a:cubicBezTo>
                  <a:pt x="1770692" y="190780"/>
                  <a:pt x="1839575" y="159492"/>
                  <a:pt x="1897607" y="185994"/>
                </a:cubicBezTo>
                <a:cubicBezTo>
                  <a:pt x="1976004" y="221927"/>
                  <a:pt x="1978315" y="317165"/>
                  <a:pt x="1952917" y="387153"/>
                </a:cubicBezTo>
                <a:cubicBezTo>
                  <a:pt x="1916593" y="487151"/>
                  <a:pt x="1822947" y="541096"/>
                  <a:pt x="1792744" y="642995"/>
                </a:cubicBezTo>
                <a:cubicBezTo>
                  <a:pt x="1792515" y="644094"/>
                  <a:pt x="1791650" y="644440"/>
                  <a:pt x="1791015" y="645365"/>
                </a:cubicBezTo>
                <a:cubicBezTo>
                  <a:pt x="1810316" y="709837"/>
                  <a:pt x="1826037" y="775409"/>
                  <a:pt x="1837976" y="841994"/>
                </a:cubicBezTo>
                <a:cubicBezTo>
                  <a:pt x="1870763" y="765361"/>
                  <a:pt x="1896782" y="672676"/>
                  <a:pt x="1978514" y="637076"/>
                </a:cubicBezTo>
                <a:cubicBezTo>
                  <a:pt x="2055539" y="603530"/>
                  <a:pt x="2145774" y="636394"/>
                  <a:pt x="2184199" y="710962"/>
                </a:cubicBezTo>
                <a:cubicBezTo>
                  <a:pt x="2228089" y="796240"/>
                  <a:pt x="2177330" y="903699"/>
                  <a:pt x="2133714" y="978808"/>
                </a:cubicBezTo>
                <a:cubicBezTo>
                  <a:pt x="2070856" y="1086590"/>
                  <a:pt x="1951179" y="1125331"/>
                  <a:pt x="1876765" y="1222667"/>
                </a:cubicBezTo>
                <a:cubicBezTo>
                  <a:pt x="1877440" y="1242334"/>
                  <a:pt x="1878117" y="1261997"/>
                  <a:pt x="1878389" y="1281490"/>
                </a:cubicBezTo>
                <a:cubicBezTo>
                  <a:pt x="1879167" y="1324405"/>
                  <a:pt x="1879453" y="1367345"/>
                  <a:pt x="1878844" y="1410143"/>
                </a:cubicBezTo>
                <a:cubicBezTo>
                  <a:pt x="1972525" y="1318658"/>
                  <a:pt x="2240334" y="1171299"/>
                  <a:pt x="2277075" y="1370016"/>
                </a:cubicBezTo>
                <a:cubicBezTo>
                  <a:pt x="2293127" y="1456061"/>
                  <a:pt x="2233261" y="1546227"/>
                  <a:pt x="2168374" y="1596687"/>
                </a:cubicBezTo>
                <a:cubicBezTo>
                  <a:pt x="2122509" y="1632323"/>
                  <a:pt x="2067188" y="1646449"/>
                  <a:pt x="2016668" y="1673396"/>
                </a:cubicBezTo>
                <a:cubicBezTo>
                  <a:pt x="1946488" y="1711066"/>
                  <a:pt x="1894025" y="1768277"/>
                  <a:pt x="1850779" y="1834695"/>
                </a:cubicBezTo>
                <a:cubicBezTo>
                  <a:pt x="1843481" y="1895922"/>
                  <a:pt x="1834307" y="1957062"/>
                  <a:pt x="1824122" y="2017769"/>
                </a:cubicBezTo>
                <a:cubicBezTo>
                  <a:pt x="1850926" y="1981395"/>
                  <a:pt x="1889951" y="1951684"/>
                  <a:pt x="1925977" y="1929541"/>
                </a:cubicBezTo>
                <a:cubicBezTo>
                  <a:pt x="1980911" y="1895633"/>
                  <a:pt x="2044126" y="1896605"/>
                  <a:pt x="2104758" y="1879009"/>
                </a:cubicBezTo>
                <a:cubicBezTo>
                  <a:pt x="2153582" y="1864974"/>
                  <a:pt x="2203896" y="1832916"/>
                  <a:pt x="2255937" y="1836521"/>
                </a:cubicBezTo>
                <a:cubicBezTo>
                  <a:pt x="2259893" y="1836780"/>
                  <a:pt x="2264141" y="1840271"/>
                  <a:pt x="2265240" y="1843851"/>
                </a:cubicBezTo>
                <a:cubicBezTo>
                  <a:pt x="2281271" y="1896401"/>
                  <a:pt x="2273493" y="1974404"/>
                  <a:pt x="2263967" y="2027978"/>
                </a:cubicBezTo>
                <a:cubicBezTo>
                  <a:pt x="2254529" y="2081351"/>
                  <a:pt x="2218818" y="2145251"/>
                  <a:pt x="2178931" y="2182009"/>
                </a:cubicBezTo>
                <a:cubicBezTo>
                  <a:pt x="2054683" y="2296298"/>
                  <a:pt x="1857025" y="2223214"/>
                  <a:pt x="1753013" y="2371279"/>
                </a:cubicBezTo>
                <a:cubicBezTo>
                  <a:pt x="1751022" y="2374254"/>
                  <a:pt x="1747702" y="2374748"/>
                  <a:pt x="1744322" y="2374260"/>
                </a:cubicBezTo>
                <a:cubicBezTo>
                  <a:pt x="1723411" y="2461715"/>
                  <a:pt x="1701316" y="2549136"/>
                  <a:pt x="1678123" y="2636333"/>
                </a:cubicBezTo>
                <a:cubicBezTo>
                  <a:pt x="1698465" y="2608915"/>
                  <a:pt x="1718028" y="2581643"/>
                  <a:pt x="1747411" y="2560486"/>
                </a:cubicBezTo>
                <a:cubicBezTo>
                  <a:pt x="1811290" y="2514622"/>
                  <a:pt x="1882343" y="2488328"/>
                  <a:pt x="1957325" y="2466825"/>
                </a:cubicBezTo>
                <a:cubicBezTo>
                  <a:pt x="2048765" y="2440404"/>
                  <a:pt x="2191540" y="2490244"/>
                  <a:pt x="2189704" y="2603557"/>
                </a:cubicBezTo>
                <a:cubicBezTo>
                  <a:pt x="2188759" y="2662237"/>
                  <a:pt x="2149158" y="2697204"/>
                  <a:pt x="2101297" y="2724090"/>
                </a:cubicBezTo>
                <a:cubicBezTo>
                  <a:pt x="2058399" y="2748317"/>
                  <a:pt x="2018615" y="2761914"/>
                  <a:pt x="1983346" y="2798495"/>
                </a:cubicBezTo>
                <a:cubicBezTo>
                  <a:pt x="1962742" y="2819821"/>
                  <a:pt x="1947768" y="2841401"/>
                  <a:pt x="1921122" y="2855597"/>
                </a:cubicBezTo>
                <a:cubicBezTo>
                  <a:pt x="1847220" y="2895263"/>
                  <a:pt x="1765199" y="2882897"/>
                  <a:pt x="1696850" y="2938097"/>
                </a:cubicBezTo>
                <a:cubicBezTo>
                  <a:pt x="1648706" y="2976823"/>
                  <a:pt x="1611340" y="3026141"/>
                  <a:pt x="1565420" y="3067494"/>
                </a:cubicBezTo>
                <a:cubicBezTo>
                  <a:pt x="1562419" y="3070036"/>
                  <a:pt x="1559271" y="3070125"/>
                  <a:pt x="1556556" y="3069203"/>
                </a:cubicBezTo>
                <a:cubicBezTo>
                  <a:pt x="1537652" y="3134074"/>
                  <a:pt x="1517535" y="3198427"/>
                  <a:pt x="1498111" y="3262837"/>
                </a:cubicBezTo>
                <a:cubicBezTo>
                  <a:pt x="1506597" y="3256421"/>
                  <a:pt x="1515691" y="3250264"/>
                  <a:pt x="1523483" y="3243791"/>
                </a:cubicBezTo>
                <a:cubicBezTo>
                  <a:pt x="1580516" y="3197146"/>
                  <a:pt x="1625997" y="3148429"/>
                  <a:pt x="1694044" y="3116304"/>
                </a:cubicBezTo>
                <a:cubicBezTo>
                  <a:pt x="1750973" y="3089469"/>
                  <a:pt x="1820939" y="3079694"/>
                  <a:pt x="1883405" y="3086326"/>
                </a:cubicBezTo>
                <a:cubicBezTo>
                  <a:pt x="1922279" y="3090519"/>
                  <a:pt x="1993439" y="3099196"/>
                  <a:pt x="2020026" y="3132099"/>
                </a:cubicBezTo>
                <a:cubicBezTo>
                  <a:pt x="2092422" y="3221202"/>
                  <a:pt x="1956476" y="3379045"/>
                  <a:pt x="1891186" y="3429334"/>
                </a:cubicBezTo>
                <a:cubicBezTo>
                  <a:pt x="1834005" y="3473525"/>
                  <a:pt x="1759881" y="3481280"/>
                  <a:pt x="1690461" y="3485308"/>
                </a:cubicBezTo>
                <a:cubicBezTo>
                  <a:pt x="1640186" y="3488199"/>
                  <a:pt x="1591358" y="3495535"/>
                  <a:pt x="1542592" y="3508877"/>
                </a:cubicBezTo>
                <a:cubicBezTo>
                  <a:pt x="1480629" y="3525665"/>
                  <a:pt x="1439880" y="3567795"/>
                  <a:pt x="1392400" y="3607763"/>
                </a:cubicBezTo>
                <a:cubicBezTo>
                  <a:pt x="1386378" y="3627433"/>
                  <a:pt x="1380354" y="3647103"/>
                  <a:pt x="1374014" y="3666397"/>
                </a:cubicBezTo>
                <a:cubicBezTo>
                  <a:pt x="1357469" y="3717925"/>
                  <a:pt x="1339711" y="3768935"/>
                  <a:pt x="1322677" y="3820493"/>
                </a:cubicBezTo>
                <a:cubicBezTo>
                  <a:pt x="1353068" y="3794743"/>
                  <a:pt x="1392072" y="3776266"/>
                  <a:pt x="1426633" y="3765936"/>
                </a:cubicBezTo>
                <a:cubicBezTo>
                  <a:pt x="1493617" y="3745794"/>
                  <a:pt x="1572373" y="3708204"/>
                  <a:pt x="1644370" y="3716043"/>
                </a:cubicBezTo>
                <a:cubicBezTo>
                  <a:pt x="1688614" y="3721098"/>
                  <a:pt x="1731220" y="3738370"/>
                  <a:pt x="1775955" y="3745070"/>
                </a:cubicBezTo>
                <a:cubicBezTo>
                  <a:pt x="1790367" y="3747169"/>
                  <a:pt x="1811419" y="3748283"/>
                  <a:pt x="1823580" y="3753963"/>
                </a:cubicBezTo>
                <a:cubicBezTo>
                  <a:pt x="1854085" y="3768211"/>
                  <a:pt x="1853196" y="3778117"/>
                  <a:pt x="1841034" y="3817168"/>
                </a:cubicBezTo>
                <a:cubicBezTo>
                  <a:pt x="1830341" y="3851105"/>
                  <a:pt x="1807457" y="3877196"/>
                  <a:pt x="1798669" y="3911711"/>
                </a:cubicBezTo>
                <a:cubicBezTo>
                  <a:pt x="1789394" y="3947930"/>
                  <a:pt x="1790458" y="3985701"/>
                  <a:pt x="1776098" y="4020942"/>
                </a:cubicBezTo>
                <a:cubicBezTo>
                  <a:pt x="1744929" y="4098267"/>
                  <a:pt x="1666812" y="4139957"/>
                  <a:pt x="1594522" y="4173616"/>
                </a:cubicBezTo>
                <a:cubicBezTo>
                  <a:pt x="1518018" y="4209300"/>
                  <a:pt x="1453089" y="4192764"/>
                  <a:pt x="1373294" y="4183024"/>
                </a:cubicBezTo>
                <a:cubicBezTo>
                  <a:pt x="1301729" y="4174174"/>
                  <a:pt x="1272261" y="4200558"/>
                  <a:pt x="1217795" y="4243995"/>
                </a:cubicBezTo>
                <a:cubicBezTo>
                  <a:pt x="1201054" y="4257405"/>
                  <a:pt x="1188355" y="4269195"/>
                  <a:pt x="1169818" y="4275617"/>
                </a:cubicBezTo>
                <a:cubicBezTo>
                  <a:pt x="1169243" y="4275849"/>
                  <a:pt x="1169387" y="4276629"/>
                  <a:pt x="1168694" y="4276572"/>
                </a:cubicBezTo>
                <a:cubicBezTo>
                  <a:pt x="1138452" y="4359556"/>
                  <a:pt x="1108672" y="4442021"/>
                  <a:pt x="1078691" y="4524400"/>
                </a:cubicBezTo>
                <a:cubicBezTo>
                  <a:pt x="1174823" y="4427743"/>
                  <a:pt x="1368516" y="4394356"/>
                  <a:pt x="1480275" y="4399831"/>
                </a:cubicBezTo>
                <a:cubicBezTo>
                  <a:pt x="1514469" y="4401543"/>
                  <a:pt x="1548057" y="4406345"/>
                  <a:pt x="1578101" y="4424461"/>
                </a:cubicBezTo>
                <a:cubicBezTo>
                  <a:pt x="1611612" y="4444538"/>
                  <a:pt x="1622202" y="4478492"/>
                  <a:pt x="1650575" y="4503310"/>
                </a:cubicBezTo>
                <a:cubicBezTo>
                  <a:pt x="1698078" y="4544922"/>
                  <a:pt x="1691080" y="4529969"/>
                  <a:pt x="1689101" y="4599450"/>
                </a:cubicBezTo>
                <a:cubicBezTo>
                  <a:pt x="1687010" y="4673668"/>
                  <a:pt x="1702655" y="4709785"/>
                  <a:pt x="1637885" y="4763884"/>
                </a:cubicBezTo>
                <a:cubicBezTo>
                  <a:pt x="1586539" y="4806742"/>
                  <a:pt x="1514180" y="4820995"/>
                  <a:pt x="1448914" y="4816992"/>
                </a:cubicBezTo>
                <a:cubicBezTo>
                  <a:pt x="1346768" y="4810847"/>
                  <a:pt x="1267656" y="4787765"/>
                  <a:pt x="1162727" y="4807698"/>
                </a:cubicBezTo>
                <a:cubicBezTo>
                  <a:pt x="1081850" y="4822852"/>
                  <a:pt x="983695" y="4873911"/>
                  <a:pt x="924967" y="4931790"/>
                </a:cubicBezTo>
                <a:cubicBezTo>
                  <a:pt x="904091" y="4985054"/>
                  <a:pt x="882611" y="5038058"/>
                  <a:pt x="861418" y="5090947"/>
                </a:cubicBezTo>
                <a:cubicBezTo>
                  <a:pt x="904998" y="5050029"/>
                  <a:pt x="970274" y="5022699"/>
                  <a:pt x="1019009" y="5003841"/>
                </a:cubicBezTo>
                <a:cubicBezTo>
                  <a:pt x="1097307" y="4973470"/>
                  <a:pt x="1166786" y="4972098"/>
                  <a:pt x="1249875" y="4982529"/>
                </a:cubicBezTo>
                <a:cubicBezTo>
                  <a:pt x="1306363" y="4989713"/>
                  <a:pt x="1378076" y="5002693"/>
                  <a:pt x="1421303" y="5043672"/>
                </a:cubicBezTo>
                <a:cubicBezTo>
                  <a:pt x="1452105" y="5072879"/>
                  <a:pt x="1495902" y="5149984"/>
                  <a:pt x="1487006" y="5192585"/>
                </a:cubicBezTo>
                <a:cubicBezTo>
                  <a:pt x="1480441" y="5224701"/>
                  <a:pt x="1473878" y="5212086"/>
                  <a:pt x="1459595" y="5230375"/>
                </a:cubicBezTo>
                <a:cubicBezTo>
                  <a:pt x="1445096" y="5249169"/>
                  <a:pt x="1433181" y="5269188"/>
                  <a:pt x="1420216" y="5288310"/>
                </a:cubicBezTo>
                <a:lnTo>
                  <a:pt x="1381349" y="5333014"/>
                </a:lnTo>
                <a:lnTo>
                  <a:pt x="1330932" y="5333014"/>
                </a:lnTo>
                <a:lnTo>
                  <a:pt x="1359844" y="5310483"/>
                </a:lnTo>
                <a:cubicBezTo>
                  <a:pt x="1400351" y="5272993"/>
                  <a:pt x="1439763" y="5218719"/>
                  <a:pt x="1443072" y="5176181"/>
                </a:cubicBezTo>
                <a:cubicBezTo>
                  <a:pt x="1450291" y="5083824"/>
                  <a:pt x="1357937" y="5031872"/>
                  <a:pt x="1279236" y="5017338"/>
                </a:cubicBezTo>
                <a:cubicBezTo>
                  <a:pt x="1241900" y="5010394"/>
                  <a:pt x="1201799" y="5007291"/>
                  <a:pt x="1161119" y="5008563"/>
                </a:cubicBezTo>
                <a:cubicBezTo>
                  <a:pt x="1039080" y="5012382"/>
                  <a:pt x="911831" y="5055583"/>
                  <a:pt x="838381" y="5152616"/>
                </a:cubicBezTo>
                <a:cubicBezTo>
                  <a:pt x="837864" y="5153829"/>
                  <a:pt x="836478" y="5153715"/>
                  <a:pt x="835727" y="5154351"/>
                </a:cubicBezTo>
                <a:cubicBezTo>
                  <a:pt x="828374" y="5173212"/>
                  <a:pt x="821137" y="5192362"/>
                  <a:pt x="813208" y="5211456"/>
                </a:cubicBezTo>
                <a:lnTo>
                  <a:pt x="813411" y="5211542"/>
                </a:lnTo>
                <a:cubicBezTo>
                  <a:pt x="872675" y="5175899"/>
                  <a:pt x="924088" y="5145748"/>
                  <a:pt x="994977" y="5134932"/>
                </a:cubicBezTo>
                <a:cubicBezTo>
                  <a:pt x="1065865" y="5124117"/>
                  <a:pt x="1160954" y="5114326"/>
                  <a:pt x="1219433" y="5163267"/>
                </a:cubicBezTo>
                <a:cubicBezTo>
                  <a:pt x="1225443" y="5168230"/>
                  <a:pt x="1218979" y="5177185"/>
                  <a:pt x="1212193" y="5175717"/>
                </a:cubicBezTo>
                <a:cubicBezTo>
                  <a:pt x="1141576" y="5159619"/>
                  <a:pt x="1070272" y="5151836"/>
                  <a:pt x="997853" y="5163433"/>
                </a:cubicBezTo>
                <a:cubicBezTo>
                  <a:pt x="923010" y="5175666"/>
                  <a:pt x="876478" y="5210059"/>
                  <a:pt x="808661" y="5237737"/>
                </a:cubicBezTo>
                <a:cubicBezTo>
                  <a:pt x="806353" y="5238664"/>
                  <a:pt x="804648" y="5238174"/>
                  <a:pt x="802742" y="5237596"/>
                </a:cubicBezTo>
                <a:cubicBezTo>
                  <a:pt x="796860" y="5251347"/>
                  <a:pt x="791873" y="5265241"/>
                  <a:pt x="786191" y="5279076"/>
                </a:cubicBezTo>
                <a:lnTo>
                  <a:pt x="763116" y="5333014"/>
                </a:lnTo>
                <a:lnTo>
                  <a:pt x="727217" y="5333014"/>
                </a:lnTo>
                <a:lnTo>
                  <a:pt x="872978" y="4982507"/>
                </a:lnTo>
                <a:cubicBezTo>
                  <a:pt x="1063609" y="4501502"/>
                  <a:pt x="1237766" y="4013927"/>
                  <a:pt x="1393241" y="3519137"/>
                </a:cubicBezTo>
                <a:cubicBezTo>
                  <a:pt x="1412062" y="3459492"/>
                  <a:pt x="1430679" y="3399760"/>
                  <a:pt x="1449182" y="3339740"/>
                </a:cubicBezTo>
                <a:cubicBezTo>
                  <a:pt x="1557806" y="2989124"/>
                  <a:pt x="1661402" y="2635160"/>
                  <a:pt x="1743597" y="2277547"/>
                </a:cubicBezTo>
                <a:cubicBezTo>
                  <a:pt x="1744118" y="2278008"/>
                  <a:pt x="1744638" y="2278471"/>
                  <a:pt x="1745159" y="2278932"/>
                </a:cubicBezTo>
                <a:cubicBezTo>
                  <a:pt x="1789202" y="2101622"/>
                  <a:pt x="1821463" y="1921665"/>
                  <a:pt x="1840844" y="1740502"/>
                </a:cubicBezTo>
                <a:cubicBezTo>
                  <a:pt x="1839888" y="1736026"/>
                  <a:pt x="1840434" y="1731953"/>
                  <a:pt x="1842078" y="1728112"/>
                </a:cubicBezTo>
                <a:cubicBezTo>
                  <a:pt x="1852240" y="1630555"/>
                  <a:pt x="1858821" y="1532424"/>
                  <a:pt x="1860955" y="1434066"/>
                </a:cubicBezTo>
                <a:cubicBezTo>
                  <a:pt x="1861767" y="1393028"/>
                  <a:pt x="1862146" y="1353005"/>
                  <a:pt x="1861747" y="1313124"/>
                </a:cubicBezTo>
                <a:cubicBezTo>
                  <a:pt x="1861325" y="1284476"/>
                  <a:pt x="1860613" y="1255945"/>
                  <a:pt x="1859412" y="1227444"/>
                </a:cubicBezTo>
                <a:cubicBezTo>
                  <a:pt x="1856003" y="1224788"/>
                  <a:pt x="1853776" y="1220488"/>
                  <a:pt x="1857123" y="1215461"/>
                </a:cubicBezTo>
                <a:cubicBezTo>
                  <a:pt x="1857758" y="1214536"/>
                  <a:pt x="1858306" y="1213815"/>
                  <a:pt x="1858941" y="1212890"/>
                </a:cubicBezTo>
                <a:cubicBezTo>
                  <a:pt x="1849056" y="967058"/>
                  <a:pt x="1811480" y="724449"/>
                  <a:pt x="1717690" y="499172"/>
                </a:cubicBezTo>
                <a:cubicBezTo>
                  <a:pt x="1897174" y="979272"/>
                  <a:pt x="1852490" y="1520386"/>
                  <a:pt x="1753658" y="2015849"/>
                </a:cubicBezTo>
                <a:lnTo>
                  <a:pt x="1753456" y="2015763"/>
                </a:lnTo>
                <a:cubicBezTo>
                  <a:pt x="1733938" y="2113382"/>
                  <a:pt x="1712629" y="2210714"/>
                  <a:pt x="1690018" y="2307729"/>
                </a:cubicBezTo>
                <a:cubicBezTo>
                  <a:pt x="1678470" y="2357089"/>
                  <a:pt x="1666602" y="2406073"/>
                  <a:pt x="1654648" y="2455260"/>
                </a:cubicBezTo>
                <a:cubicBezTo>
                  <a:pt x="1642436" y="2505053"/>
                  <a:pt x="1623895" y="2549502"/>
                  <a:pt x="1617745" y="2600215"/>
                </a:cubicBezTo>
                <a:cubicBezTo>
                  <a:pt x="1607401" y="2683102"/>
                  <a:pt x="1564795" y="2756969"/>
                  <a:pt x="1550117" y="2838241"/>
                </a:cubicBezTo>
                <a:cubicBezTo>
                  <a:pt x="1532101" y="2937939"/>
                  <a:pt x="1495977" y="3032998"/>
                  <a:pt x="1467043" y="3129700"/>
                </a:cubicBezTo>
                <a:cubicBezTo>
                  <a:pt x="1452086" y="3179754"/>
                  <a:pt x="1439323" y="3230270"/>
                  <a:pt x="1424079" y="3280440"/>
                </a:cubicBezTo>
                <a:cubicBezTo>
                  <a:pt x="1416152" y="3306233"/>
                  <a:pt x="1408429" y="3332113"/>
                  <a:pt x="1400505" y="3357906"/>
                </a:cubicBezTo>
                <a:cubicBezTo>
                  <a:pt x="1393646" y="3380089"/>
                  <a:pt x="1376541" y="3412240"/>
                  <a:pt x="1376527" y="3435199"/>
                </a:cubicBezTo>
                <a:cubicBezTo>
                  <a:pt x="1376557" y="3437363"/>
                  <a:pt x="1375489" y="3437625"/>
                  <a:pt x="1375634" y="3438405"/>
                </a:cubicBezTo>
                <a:cubicBezTo>
                  <a:pt x="1352460" y="3512693"/>
                  <a:pt x="1329174" y="3586692"/>
                  <a:pt x="1305482" y="3660520"/>
                </a:cubicBezTo>
                <a:cubicBezTo>
                  <a:pt x="1131166" y="4205498"/>
                  <a:pt x="934755" y="4743413"/>
                  <a:pt x="717545" y="5272910"/>
                </a:cubicBezTo>
                <a:lnTo>
                  <a:pt x="692105" y="5333014"/>
                </a:lnTo>
                <a:lnTo>
                  <a:pt x="656586" y="5333014"/>
                </a:lnTo>
                <a:lnTo>
                  <a:pt x="713916" y="5195289"/>
                </a:lnTo>
                <a:cubicBezTo>
                  <a:pt x="713482" y="5194624"/>
                  <a:pt x="712876" y="5194365"/>
                  <a:pt x="712528" y="5193498"/>
                </a:cubicBezTo>
                <a:cubicBezTo>
                  <a:pt x="681420" y="5087854"/>
                  <a:pt x="603373" y="5057811"/>
                  <a:pt x="522739" y="4999153"/>
                </a:cubicBezTo>
                <a:cubicBezTo>
                  <a:pt x="456116" y="4950794"/>
                  <a:pt x="383121" y="4873158"/>
                  <a:pt x="346806" y="4800928"/>
                </a:cubicBezTo>
                <a:cubicBezTo>
                  <a:pt x="290831" y="4689667"/>
                  <a:pt x="357792" y="4586271"/>
                  <a:pt x="423838" y="4497315"/>
                </a:cubicBezTo>
                <a:cubicBezTo>
                  <a:pt x="456125" y="4453718"/>
                  <a:pt x="482793" y="4474696"/>
                  <a:pt x="534669" y="4492106"/>
                </a:cubicBezTo>
                <a:cubicBezTo>
                  <a:pt x="602517" y="4514674"/>
                  <a:pt x="676423" y="4528115"/>
                  <a:pt x="736111" y="4569201"/>
                </a:cubicBezTo>
                <a:cubicBezTo>
                  <a:pt x="784705" y="4602669"/>
                  <a:pt x="822931" y="4635767"/>
                  <a:pt x="850686" y="4688309"/>
                </a:cubicBezTo>
                <a:cubicBezTo>
                  <a:pt x="861903" y="4709613"/>
                  <a:pt x="875954" y="4737155"/>
                  <a:pt x="883944" y="4765450"/>
                </a:cubicBezTo>
                <a:cubicBezTo>
                  <a:pt x="899397" y="4725415"/>
                  <a:pt x="914734" y="4685092"/>
                  <a:pt x="929986" y="4644972"/>
                </a:cubicBezTo>
                <a:cubicBezTo>
                  <a:pt x="930669" y="4628279"/>
                  <a:pt x="930918" y="4610924"/>
                  <a:pt x="933304" y="4594722"/>
                </a:cubicBezTo>
                <a:cubicBezTo>
                  <a:pt x="934397" y="4588252"/>
                  <a:pt x="936155" y="4579675"/>
                  <a:pt x="939356" y="4572193"/>
                </a:cubicBezTo>
                <a:cubicBezTo>
                  <a:pt x="942929" y="4514636"/>
                  <a:pt x="866760" y="4391866"/>
                  <a:pt x="834136" y="4358532"/>
                </a:cubicBezTo>
                <a:cubicBezTo>
                  <a:pt x="776980" y="4300349"/>
                  <a:pt x="693317" y="4295175"/>
                  <a:pt x="628400" y="4248982"/>
                </a:cubicBezTo>
                <a:cubicBezTo>
                  <a:pt x="575415" y="4211243"/>
                  <a:pt x="522194" y="4166226"/>
                  <a:pt x="508954" y="4099323"/>
                </a:cubicBezTo>
                <a:cubicBezTo>
                  <a:pt x="498961" y="4048880"/>
                  <a:pt x="505180" y="3974515"/>
                  <a:pt x="524674" y="3927837"/>
                </a:cubicBezTo>
                <a:cubicBezTo>
                  <a:pt x="545694" y="3877028"/>
                  <a:pt x="582281" y="3875936"/>
                  <a:pt x="627774" y="3890377"/>
                </a:cubicBezTo>
                <a:cubicBezTo>
                  <a:pt x="710005" y="3916228"/>
                  <a:pt x="800967" y="3911609"/>
                  <a:pt x="879278" y="3947744"/>
                </a:cubicBezTo>
                <a:cubicBezTo>
                  <a:pt x="935808" y="3973844"/>
                  <a:pt x="1026980" y="4027443"/>
                  <a:pt x="1063890" y="4079834"/>
                </a:cubicBezTo>
                <a:cubicBezTo>
                  <a:pt x="1084758" y="4109334"/>
                  <a:pt x="1091687" y="4152964"/>
                  <a:pt x="1094686" y="4193477"/>
                </a:cubicBezTo>
                <a:cubicBezTo>
                  <a:pt x="1118555" y="4125946"/>
                  <a:pt x="1142627" y="4058501"/>
                  <a:pt x="1165687" y="3990624"/>
                </a:cubicBezTo>
                <a:cubicBezTo>
                  <a:pt x="1165281" y="3990451"/>
                  <a:pt x="1164878" y="3990278"/>
                  <a:pt x="1164645" y="3989700"/>
                </a:cubicBezTo>
                <a:cubicBezTo>
                  <a:pt x="1164213" y="3989036"/>
                  <a:pt x="1163578" y="3988286"/>
                  <a:pt x="1163229" y="3987419"/>
                </a:cubicBezTo>
                <a:cubicBezTo>
                  <a:pt x="1160397" y="3982858"/>
                  <a:pt x="1160539" y="3978613"/>
                  <a:pt x="1162501" y="3975147"/>
                </a:cubicBezTo>
                <a:cubicBezTo>
                  <a:pt x="1159794" y="3942892"/>
                  <a:pt x="1080831" y="3877533"/>
                  <a:pt x="1064738" y="3865385"/>
                </a:cubicBezTo>
                <a:cubicBezTo>
                  <a:pt x="1025618" y="3835491"/>
                  <a:pt x="981162" y="3811927"/>
                  <a:pt x="942013" y="3781541"/>
                </a:cubicBezTo>
                <a:cubicBezTo>
                  <a:pt x="877671" y="3731767"/>
                  <a:pt x="813357" y="3680809"/>
                  <a:pt x="759549" y="3619275"/>
                </a:cubicBezTo>
                <a:cubicBezTo>
                  <a:pt x="703746" y="3555691"/>
                  <a:pt x="654038" y="3400705"/>
                  <a:pt x="718099" y="3326449"/>
                </a:cubicBezTo>
                <a:cubicBezTo>
                  <a:pt x="764272" y="3272764"/>
                  <a:pt x="812932" y="3320613"/>
                  <a:pt x="864027" y="3338169"/>
                </a:cubicBezTo>
                <a:cubicBezTo>
                  <a:pt x="937652" y="3363449"/>
                  <a:pt x="1009121" y="3357427"/>
                  <a:pt x="1081166" y="3392556"/>
                </a:cubicBezTo>
                <a:cubicBezTo>
                  <a:pt x="1149570" y="3426127"/>
                  <a:pt x="1268373" y="3520253"/>
                  <a:pt x="1290667" y="3611840"/>
                </a:cubicBezTo>
                <a:cubicBezTo>
                  <a:pt x="1301215" y="3578797"/>
                  <a:pt x="1312487" y="3546303"/>
                  <a:pt x="1322833" y="3513173"/>
                </a:cubicBezTo>
                <a:cubicBezTo>
                  <a:pt x="1332113" y="3483654"/>
                  <a:pt x="1340988" y="3453962"/>
                  <a:pt x="1350270" y="3424443"/>
                </a:cubicBezTo>
                <a:cubicBezTo>
                  <a:pt x="1328940" y="3209836"/>
                  <a:pt x="1058560" y="3168073"/>
                  <a:pt x="953371" y="3006334"/>
                </a:cubicBezTo>
                <a:cubicBezTo>
                  <a:pt x="919638" y="2954346"/>
                  <a:pt x="884199" y="2895169"/>
                  <a:pt x="881907" y="2831755"/>
                </a:cubicBezTo>
                <a:cubicBezTo>
                  <a:pt x="881024" y="2806977"/>
                  <a:pt x="886816" y="2786730"/>
                  <a:pt x="892721" y="2763422"/>
                </a:cubicBezTo>
                <a:cubicBezTo>
                  <a:pt x="902920" y="2722813"/>
                  <a:pt x="905341" y="2670744"/>
                  <a:pt x="928219" y="2634604"/>
                </a:cubicBezTo>
                <a:cubicBezTo>
                  <a:pt x="995872" y="2527921"/>
                  <a:pt x="1144007" y="2744149"/>
                  <a:pt x="1189137" y="2782355"/>
                </a:cubicBezTo>
                <a:cubicBezTo>
                  <a:pt x="1236349" y="2822409"/>
                  <a:pt x="1294363" y="2822112"/>
                  <a:pt x="1345150" y="2851017"/>
                </a:cubicBezTo>
                <a:cubicBezTo>
                  <a:pt x="1374932" y="2868065"/>
                  <a:pt x="1398344" y="2898892"/>
                  <a:pt x="1416871" y="2927152"/>
                </a:cubicBezTo>
                <a:cubicBezTo>
                  <a:pt x="1438637" y="2960146"/>
                  <a:pt x="1454546" y="3004031"/>
                  <a:pt x="1464738" y="3047861"/>
                </a:cubicBezTo>
                <a:cubicBezTo>
                  <a:pt x="1486409" y="2974844"/>
                  <a:pt x="1508284" y="2901914"/>
                  <a:pt x="1529059" y="2828753"/>
                </a:cubicBezTo>
                <a:cubicBezTo>
                  <a:pt x="1492062" y="2730158"/>
                  <a:pt x="1407104" y="2683284"/>
                  <a:pt x="1326438" y="2622459"/>
                </a:cubicBezTo>
                <a:cubicBezTo>
                  <a:pt x="1255770" y="2569021"/>
                  <a:pt x="1193989" y="2502646"/>
                  <a:pt x="1141010" y="2431899"/>
                </a:cubicBezTo>
                <a:cubicBezTo>
                  <a:pt x="1095116" y="2370879"/>
                  <a:pt x="1041224" y="2269841"/>
                  <a:pt x="1052467" y="2192123"/>
                </a:cubicBezTo>
                <a:cubicBezTo>
                  <a:pt x="1057327" y="2157841"/>
                  <a:pt x="1081999" y="2082280"/>
                  <a:pt x="1117394" y="2067762"/>
                </a:cubicBezTo>
                <a:cubicBezTo>
                  <a:pt x="1170574" y="2045783"/>
                  <a:pt x="1264644" y="2116647"/>
                  <a:pt x="1310772" y="2131838"/>
                </a:cubicBezTo>
                <a:cubicBezTo>
                  <a:pt x="1374894" y="2153053"/>
                  <a:pt x="1437153" y="2152898"/>
                  <a:pt x="1494416" y="2192945"/>
                </a:cubicBezTo>
                <a:cubicBezTo>
                  <a:pt x="1579325" y="2252238"/>
                  <a:pt x="1616316" y="2342457"/>
                  <a:pt x="1633442" y="2438293"/>
                </a:cubicBezTo>
                <a:cubicBezTo>
                  <a:pt x="1646779" y="2384196"/>
                  <a:pt x="1659827" y="2330215"/>
                  <a:pt x="1672182" y="2276176"/>
                </a:cubicBezTo>
                <a:cubicBezTo>
                  <a:pt x="1654694" y="2204108"/>
                  <a:pt x="1640359" y="2136976"/>
                  <a:pt x="1594434" y="2075465"/>
                </a:cubicBezTo>
                <a:cubicBezTo>
                  <a:pt x="1539723" y="2002063"/>
                  <a:pt x="1471487" y="2006119"/>
                  <a:pt x="1393412" y="1978935"/>
                </a:cubicBezTo>
                <a:cubicBezTo>
                  <a:pt x="1314125" y="1951234"/>
                  <a:pt x="1252605" y="1841188"/>
                  <a:pt x="1278804" y="1758148"/>
                </a:cubicBezTo>
                <a:cubicBezTo>
                  <a:pt x="1313735" y="1647986"/>
                  <a:pt x="1457457" y="1640823"/>
                  <a:pt x="1549532" y="1661556"/>
                </a:cubicBezTo>
                <a:cubicBezTo>
                  <a:pt x="1656280" y="1685459"/>
                  <a:pt x="1731326" y="1767801"/>
                  <a:pt x="1754637" y="1869872"/>
                </a:cubicBezTo>
                <a:cubicBezTo>
                  <a:pt x="1763326" y="1818808"/>
                  <a:pt x="1772102" y="1767545"/>
                  <a:pt x="1779203" y="1716281"/>
                </a:cubicBezTo>
                <a:cubicBezTo>
                  <a:pt x="1777873" y="1713799"/>
                  <a:pt x="1777207" y="1710884"/>
                  <a:pt x="1778707" y="1707937"/>
                </a:cubicBezTo>
                <a:cubicBezTo>
                  <a:pt x="1781188" y="1703257"/>
                  <a:pt x="1782051" y="1697885"/>
                  <a:pt x="1782510" y="1692341"/>
                </a:cubicBezTo>
                <a:cubicBezTo>
                  <a:pt x="1782711" y="1690752"/>
                  <a:pt x="1782796" y="1688875"/>
                  <a:pt x="1782997" y="1687286"/>
                </a:cubicBezTo>
                <a:cubicBezTo>
                  <a:pt x="1783746" y="1638568"/>
                  <a:pt x="1730478" y="1562913"/>
                  <a:pt x="1708975" y="1534336"/>
                </a:cubicBezTo>
                <a:cubicBezTo>
                  <a:pt x="1663079" y="1473317"/>
                  <a:pt x="1607943" y="1414326"/>
                  <a:pt x="1555726" y="1358018"/>
                </a:cubicBezTo>
                <a:cubicBezTo>
                  <a:pt x="1478859" y="1274893"/>
                  <a:pt x="1372924" y="1163549"/>
                  <a:pt x="1415442" y="1038453"/>
                </a:cubicBezTo>
                <a:cubicBezTo>
                  <a:pt x="1446313" y="947845"/>
                  <a:pt x="1543421" y="933893"/>
                  <a:pt x="1620492" y="974044"/>
                </a:cubicBezTo>
                <a:cubicBezTo>
                  <a:pt x="1714144" y="1022963"/>
                  <a:pt x="1779572" y="1100951"/>
                  <a:pt x="1811600" y="1197181"/>
                </a:cubicBezTo>
                <a:cubicBezTo>
                  <a:pt x="1810465" y="1138328"/>
                  <a:pt x="1807945" y="1079362"/>
                  <a:pt x="1802798" y="1020944"/>
                </a:cubicBezTo>
                <a:cubicBezTo>
                  <a:pt x="1802365" y="1020281"/>
                  <a:pt x="1801383" y="1020339"/>
                  <a:pt x="1801007" y="1018981"/>
                </a:cubicBezTo>
                <a:cubicBezTo>
                  <a:pt x="1761833" y="901992"/>
                  <a:pt x="1655361" y="808118"/>
                  <a:pt x="1559094" y="735117"/>
                </a:cubicBezTo>
                <a:cubicBezTo>
                  <a:pt x="1499664" y="690075"/>
                  <a:pt x="1394215" y="618409"/>
                  <a:pt x="1387925" y="534146"/>
                </a:cubicBezTo>
                <a:cubicBezTo>
                  <a:pt x="1383615" y="474891"/>
                  <a:pt x="1453122" y="425929"/>
                  <a:pt x="1506254" y="419715"/>
                </a:cubicBezTo>
                <a:cubicBezTo>
                  <a:pt x="1552340" y="414316"/>
                  <a:pt x="1622094" y="437462"/>
                  <a:pt x="1669043" y="473096"/>
                </a:cubicBezTo>
                <a:cubicBezTo>
                  <a:pt x="1627190" y="412132"/>
                  <a:pt x="1570273" y="367926"/>
                  <a:pt x="1497658" y="341404"/>
                </a:cubicBezTo>
                <a:cubicBezTo>
                  <a:pt x="1413864" y="310816"/>
                  <a:pt x="1319514" y="304897"/>
                  <a:pt x="1239989" y="263218"/>
                </a:cubicBezTo>
                <a:cubicBezTo>
                  <a:pt x="1145150" y="212596"/>
                  <a:pt x="1102334" y="85676"/>
                  <a:pt x="1212002" y="22798"/>
                </a:cubicBezTo>
                <a:lnTo>
                  <a:pt x="1211800" y="22711"/>
                </a:lnTo>
                <a:cubicBezTo>
                  <a:pt x="1239600" y="6797"/>
                  <a:pt x="1269749" y="65"/>
                  <a:pt x="1300699" y="1"/>
                </a:cubicBezTo>
                <a:close/>
              </a:path>
            </a:pathLst>
          </a:custGeom>
          <a:solidFill>
            <a:schemeClr val="accent2">
              <a:lumMod val="20000"/>
              <a:lumOff val="80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800" dirty="0" smtClean="0">
                <a:noFill/>
              </a:defRPr>
            </a:lvl1pPr>
            <a:lvl2pPr>
              <a:defRPr lang="en-US" sz="1800" dirty="0" smtClean="0"/>
            </a:lvl2pPr>
            <a:lvl3pPr>
              <a:defRPr lang="en-US" sz="1800" dirty="0" smtClean="0"/>
            </a:lvl3pPr>
            <a:lvl4pPr>
              <a:defRPr lang="en-US" dirty="0" smtClean="0"/>
            </a:lvl4pPr>
            <a:lvl5pPr>
              <a:defRPr lang="en-US" dirty="0"/>
            </a:lvl5pPr>
          </a:lstStyle>
          <a:p>
            <a:pPr marL="0" lvl="0"/>
            <a:r>
              <a:rPr lang="en-US"/>
              <a:t>XX</a:t>
            </a:r>
          </a:p>
        </p:txBody>
      </p:sp>
    </p:spTree>
    <p:extLst>
      <p:ext uri="{BB962C8B-B14F-4D97-AF65-F5344CB8AC3E}">
        <p14:creationId xmlns:p14="http://schemas.microsoft.com/office/powerpoint/2010/main" val="183987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3/10/2025</a:t>
            </a:fld>
            <a:endParaRPr lang="en-US"/>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113953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3/10/2025</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12209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3/10/2025</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10936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D32D-FFC8-5E44-7E2D-1537BBCCE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91250-EE0B-813D-4287-F71DDB3112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0767-5893-52EA-9681-0C82C4701F57}"/>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5" name="Footer Placeholder 4">
            <a:extLst>
              <a:ext uri="{FF2B5EF4-FFF2-40B4-BE49-F238E27FC236}">
                <a16:creationId xmlns:a16="http://schemas.microsoft.com/office/drawing/2014/main" id="{CB2E1FA5-B94B-3FD1-2E5F-C1BC8D622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F94BD-5347-B318-F553-F2BD88F64F60}"/>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33291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1AC6-61B8-08A2-3876-3B5D0E7223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3AC12B-49BF-7585-B6EB-CDFD4563DD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F0A6FA-DADB-F532-8778-5ABF90FEEE4D}"/>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5" name="Footer Placeholder 4">
            <a:extLst>
              <a:ext uri="{FF2B5EF4-FFF2-40B4-BE49-F238E27FC236}">
                <a16:creationId xmlns:a16="http://schemas.microsoft.com/office/drawing/2014/main" id="{9B05AD46-8C84-5582-71F1-3D29F7186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73B94-0DFE-534B-6865-72A5A5219C99}"/>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197596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7EAB-D47C-08AD-C057-54F4CACDF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A1A71-93E2-F590-3043-7000B87275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B5B4AD-D274-0297-BB03-08F8C0B7D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197F1C-FFA9-926C-4BD8-0781465D22B9}"/>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6" name="Footer Placeholder 5">
            <a:extLst>
              <a:ext uri="{FF2B5EF4-FFF2-40B4-BE49-F238E27FC236}">
                <a16:creationId xmlns:a16="http://schemas.microsoft.com/office/drawing/2014/main" id="{554EED42-AA70-F15F-5CD3-F07DED6A1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9676A-FF02-4E79-CB77-73C7744E505B}"/>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56572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33A7-C818-E7A0-DF05-1AFD258190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8BA0F-1F57-384E-1AE8-FC17A5D38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EB2E8-97B3-7D94-5A5F-C8C602ABA9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A924A6-3034-67E7-3221-589EB30FD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C2BA30-29B8-19D5-2EDA-0DB7253904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808071-DD0F-36B8-6919-0676507A5BE5}"/>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8" name="Footer Placeholder 7">
            <a:extLst>
              <a:ext uri="{FF2B5EF4-FFF2-40B4-BE49-F238E27FC236}">
                <a16:creationId xmlns:a16="http://schemas.microsoft.com/office/drawing/2014/main" id="{3433AE1F-4F88-FE39-C6BC-804CBB0B9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D143E4-9A96-7DD9-81FE-343A56B14178}"/>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344100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7531-79B3-826E-3522-E56E24FC4A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51EB97-095A-8440-2128-074432FB784E}"/>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4" name="Footer Placeholder 3">
            <a:extLst>
              <a:ext uri="{FF2B5EF4-FFF2-40B4-BE49-F238E27FC236}">
                <a16:creationId xmlns:a16="http://schemas.microsoft.com/office/drawing/2014/main" id="{5DBA2018-D3B2-9652-90DA-E11CD3B11C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46688D-AD69-3121-6143-9F6C1915006D}"/>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7089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403B76-C49E-F585-9190-03B9A732AC7F}"/>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3" name="Footer Placeholder 2">
            <a:extLst>
              <a:ext uri="{FF2B5EF4-FFF2-40B4-BE49-F238E27FC236}">
                <a16:creationId xmlns:a16="http://schemas.microsoft.com/office/drawing/2014/main" id="{31988C2C-8E74-372F-C8CE-17DE3AA8FF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694DF6-2E41-898A-790E-108D5F4A7D3C}"/>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261385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3FB1-51F0-5101-80BF-31E71CCCF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5BB08-6C68-FE1A-94A2-4A192990B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80A17D-841F-9314-83E4-B19653819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0BCC4-76B5-0C2F-AF91-E8D87250ACED}"/>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6" name="Footer Placeholder 5">
            <a:extLst>
              <a:ext uri="{FF2B5EF4-FFF2-40B4-BE49-F238E27FC236}">
                <a16:creationId xmlns:a16="http://schemas.microsoft.com/office/drawing/2014/main" id="{817B51C2-0319-7D38-27D1-6C82187E6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AE506-0493-D524-6E24-C04848B6BFF7}"/>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242614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DB9C-0258-35CB-193D-C79564C98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B32D7F-0ECA-1AAF-F692-78933AE58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D4B7E7-7203-E806-42FB-6FE19217D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ED248-B6AA-7815-BE23-2A837E354F28}"/>
              </a:ext>
            </a:extLst>
          </p:cNvPr>
          <p:cNvSpPr>
            <a:spLocks noGrp="1"/>
          </p:cNvSpPr>
          <p:nvPr>
            <p:ph type="dt" sz="half" idx="10"/>
          </p:nvPr>
        </p:nvSpPr>
        <p:spPr/>
        <p:txBody>
          <a:bodyPr/>
          <a:lstStyle/>
          <a:p>
            <a:fld id="{35BB9080-3991-453D-A959-B118CCDAF2F6}" type="datetimeFigureOut">
              <a:rPr lang="en-US" smtClean="0"/>
              <a:t>3/10/2025</a:t>
            </a:fld>
            <a:endParaRPr lang="en-US"/>
          </a:p>
        </p:txBody>
      </p:sp>
      <p:sp>
        <p:nvSpPr>
          <p:cNvPr id="6" name="Footer Placeholder 5">
            <a:extLst>
              <a:ext uri="{FF2B5EF4-FFF2-40B4-BE49-F238E27FC236}">
                <a16:creationId xmlns:a16="http://schemas.microsoft.com/office/drawing/2014/main" id="{9149A82B-083B-2983-5D23-4A78DAE8D8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EE47B-FDA9-F81C-7A14-C7E1423DD854}"/>
              </a:ext>
            </a:extLst>
          </p:cNvPr>
          <p:cNvSpPr>
            <a:spLocks noGrp="1"/>
          </p:cNvSpPr>
          <p:nvPr>
            <p:ph type="sldNum" sz="quarter" idx="12"/>
          </p:nvPr>
        </p:nvSpPr>
        <p:spPr/>
        <p:txBody>
          <a:bodyPr/>
          <a:lstStyle/>
          <a:p>
            <a:fld id="{F9BBEA63-96AA-4D25-97D0-6709D92B02FD}" type="slidenum">
              <a:rPr lang="en-US" smtClean="0"/>
              <a:t>‹#›</a:t>
            </a:fld>
            <a:endParaRPr lang="en-US"/>
          </a:p>
        </p:txBody>
      </p:sp>
    </p:spTree>
    <p:extLst>
      <p:ext uri="{BB962C8B-B14F-4D97-AF65-F5344CB8AC3E}">
        <p14:creationId xmlns:p14="http://schemas.microsoft.com/office/powerpoint/2010/main" val="107181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79C2B-657D-C68D-DE61-2C507312F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90684D-D838-E49F-7EB3-A6756247E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7A4D3-39C5-5CD3-0C8E-A2E2ECE6C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BB9080-3991-453D-A959-B118CCDAF2F6}" type="datetimeFigureOut">
              <a:rPr lang="en-US" smtClean="0"/>
              <a:t>3/10/2025</a:t>
            </a:fld>
            <a:endParaRPr lang="en-US"/>
          </a:p>
        </p:txBody>
      </p:sp>
      <p:sp>
        <p:nvSpPr>
          <p:cNvPr id="5" name="Footer Placeholder 4">
            <a:extLst>
              <a:ext uri="{FF2B5EF4-FFF2-40B4-BE49-F238E27FC236}">
                <a16:creationId xmlns:a16="http://schemas.microsoft.com/office/drawing/2014/main" id="{326E8CC3-318F-2152-9C75-A3B9D7965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367D66-291C-6FE8-BCD5-ABD39BDF54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BBEA63-96AA-4D25-97D0-6709D92B02FD}" type="slidenum">
              <a:rPr lang="en-US" smtClean="0"/>
              <a:t>‹#›</a:t>
            </a:fld>
            <a:endParaRPr lang="en-US"/>
          </a:p>
        </p:txBody>
      </p:sp>
    </p:spTree>
    <p:extLst>
      <p:ext uri="{BB962C8B-B14F-4D97-AF65-F5344CB8AC3E}">
        <p14:creationId xmlns:p14="http://schemas.microsoft.com/office/powerpoint/2010/main" val="359706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close-up of a brown surface&#10;&#10;Description automatically generated">
            <a:extLst>
              <a:ext uri="{FF2B5EF4-FFF2-40B4-BE49-F238E27FC236}">
                <a16:creationId xmlns:a16="http://schemas.microsoft.com/office/drawing/2014/main" id="{6DFFB2A9-CF20-BFA0-9D10-8CDAFB25A6C4}"/>
              </a:ext>
            </a:extLst>
          </p:cNvPr>
          <p:cNvPicPr/>
          <p:nvPr userDrawn="1"/>
        </p:nvPicPr>
        <p:blipFill rotWithShape="1">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367FF4D-7943-0878-AAE4-CA520F83E489}"/>
              </a:ext>
            </a:extLst>
          </p:cNvPr>
          <p:cNvSpPr>
            <a:spLocks noGrp="1"/>
          </p:cNvSpPr>
          <p:nvPr>
            <p:ph type="title"/>
          </p:nvPr>
        </p:nvSpPr>
        <p:spPr>
          <a:xfrm>
            <a:off x="838200" y="365125"/>
            <a:ext cx="10515600" cy="1325563"/>
          </a:xfrm>
          <a:prstGeom prst="rect">
            <a:avLst/>
          </a:prstGeom>
          <a:blipFill dpi="0" rotWithShape="1">
            <a:blip r:embed="rId4"/>
            <a:srcRect/>
            <a:stretch>
              <a:fillRect/>
            </a:stretch>
          </a:blipFill>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6CAB0059-5B38-B422-17E3-23AA35BF20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6E032-E6E9-7B32-DE45-A7AD4AEB6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73C5E61-88F5-4584-B90F-7E3915422ACA}" type="datetimeFigureOut">
              <a:rPr lang="en-US" smtClean="0"/>
              <a:pPr/>
              <a:t>3/10/2025</a:t>
            </a:fld>
            <a:endParaRPr lang="en-US"/>
          </a:p>
        </p:txBody>
      </p:sp>
      <p:sp>
        <p:nvSpPr>
          <p:cNvPr id="5" name="Footer Placeholder 4">
            <a:extLst>
              <a:ext uri="{FF2B5EF4-FFF2-40B4-BE49-F238E27FC236}">
                <a16:creationId xmlns:a16="http://schemas.microsoft.com/office/drawing/2014/main" id="{898EC925-8724-21A4-C916-EFFF5C398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DD93F260-BC0A-26DF-205F-A676B050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747814C-6051-41A8-A171-EE7EBA0CCD1C}" type="slidenum">
              <a:rPr lang="en-US" smtClean="0"/>
              <a:pPr/>
              <a:t>‹#›</a:t>
            </a:fld>
            <a:endParaRPr lang="en-US"/>
          </a:p>
        </p:txBody>
      </p:sp>
    </p:spTree>
    <p:extLst>
      <p:ext uri="{BB962C8B-B14F-4D97-AF65-F5344CB8AC3E}">
        <p14:creationId xmlns:p14="http://schemas.microsoft.com/office/powerpoint/2010/main" val="4032444004"/>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lnSpc>
          <a:spcPct val="90000"/>
        </a:lnSpc>
        <a:spcBef>
          <a:spcPct val="0"/>
        </a:spcBef>
        <a:buNone/>
        <a:defRPr sz="33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862" r:id="rId1"/>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3/10/2025</a:t>
            </a:fld>
            <a:endParaRPr lang="en-US"/>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a:p>
        </p:txBody>
      </p:sp>
    </p:spTree>
    <p:extLst>
      <p:ext uri="{BB962C8B-B14F-4D97-AF65-F5344CB8AC3E}">
        <p14:creationId xmlns:p14="http://schemas.microsoft.com/office/powerpoint/2010/main" val="3611156731"/>
      </p:ext>
    </p:extLst>
  </p:cSld>
  <p:clrMap bg1="lt1" tx1="dk1" bg2="lt2" tx2="dk2" accent1="accent1" accent2="accent2" accent3="accent3" accent4="accent4" accent5="accent5" accent6="accent6" hlink="hlink" folHlink="folHlink"/>
  <p:sldLayoutIdLst>
    <p:sldLayoutId id="2147483707" r:id="rId1"/>
    <p:sldLayoutId id="2147483706" r:id="rId2"/>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7771DA-4C44-455A-A1FD-E7A54BB51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3691" y="1562287"/>
            <a:ext cx="7214905" cy="2270620"/>
          </a:xfrm>
        </p:spPr>
        <p:txBody>
          <a:bodyPr>
            <a:normAutofit/>
          </a:bodyPr>
          <a:lstStyle/>
          <a:p>
            <a:pPr algn="ctr"/>
            <a:r>
              <a:rPr lang="en-US"/>
              <a:t>TFI Feature 1.15: </a:t>
            </a:r>
            <a:br>
              <a:rPr lang="en-US"/>
            </a:br>
            <a:r>
              <a:rPr lang="en-US"/>
              <a:t>Annual Evaluation</a:t>
            </a:r>
          </a:p>
        </p:txBody>
      </p:sp>
      <p:sp>
        <p:nvSpPr>
          <p:cNvPr id="3" name="Subtitle 2"/>
          <p:cNvSpPr>
            <a:spLocks noGrp="1"/>
          </p:cNvSpPr>
          <p:nvPr>
            <p:ph type="subTitle" idx="1"/>
          </p:nvPr>
        </p:nvSpPr>
        <p:spPr>
          <a:xfrm>
            <a:off x="1071320" y="3903458"/>
            <a:ext cx="9486810" cy="370591"/>
          </a:xfrm>
        </p:spPr>
        <p:txBody>
          <a:bodyPr vert="horz" lIns="91440" tIns="45720" rIns="91440" bIns="45720" rtlCol="0" anchor="t">
            <a:noAutofit/>
          </a:bodyPr>
          <a:lstStyle/>
          <a:p>
            <a:r>
              <a:rPr lang="en-US" b="1" dirty="0">
                <a:solidFill>
                  <a:srgbClr val="FF0000"/>
                </a:solidFill>
              </a:rPr>
              <a:t>Townsend Junior High School </a:t>
            </a:r>
          </a:p>
          <a:p>
            <a:pPr marL="342900" indent="-342900" algn="ctr">
              <a:buFont typeface="Arial" panose="020B0604020202020204" pitchFamily="34" charset="0"/>
              <a:buChar char="•"/>
            </a:pPr>
            <a:endParaRPr lang="en-US" sz="1600"/>
          </a:p>
        </p:txBody>
      </p:sp>
      <p:sp>
        <p:nvSpPr>
          <p:cNvPr id="10" name="Freeform: Shape 9">
            <a:extLst>
              <a:ext uri="{FF2B5EF4-FFF2-40B4-BE49-F238E27FC236}">
                <a16:creationId xmlns:a16="http://schemas.microsoft.com/office/drawing/2014/main" id="{7E076163-BE5E-4409-B175-D93FFC846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15" y="1292115"/>
            <a:ext cx="3152219" cy="426514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5">
            <a:extLst>
              <a:ext uri="{FF2B5EF4-FFF2-40B4-BE49-F238E27FC236}">
                <a16:creationId xmlns:a16="http://schemas.microsoft.com/office/drawing/2014/main" id="{5B7C5570-EEE9-4D7B-9007-26101A26B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5556" y="1362666"/>
            <a:ext cx="3047936" cy="4124044"/>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solidFill>
            <a:schemeClr val="bg2">
              <a:lumMod val="75000"/>
              <a:alpha val="15000"/>
            </a:schemeClr>
          </a:solidFill>
          <a:ln w="254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8B77E8C-0FE2-4715-8B37-DD5FDE56D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3777" y="0"/>
            <a:ext cx="3047936" cy="2023367"/>
          </a:xfrm>
          <a:custGeom>
            <a:avLst/>
            <a:gdLst>
              <a:gd name="connsiteX0" fmla="*/ 0 w 3047936"/>
              <a:gd name="connsiteY0" fmla="*/ 0 h 2023367"/>
              <a:gd name="connsiteX1" fmla="*/ 3047936 w 3047936"/>
              <a:gd name="connsiteY1" fmla="*/ 0 h 2023367"/>
              <a:gd name="connsiteX2" fmla="*/ 3047936 w 3047936"/>
              <a:gd name="connsiteY2" fmla="*/ 64504 h 2023367"/>
              <a:gd name="connsiteX3" fmla="*/ 3047936 w 3047936"/>
              <a:gd name="connsiteY3" fmla="*/ 348603 h 2023367"/>
              <a:gd name="connsiteX4" fmla="*/ 3047936 w 3047936"/>
              <a:gd name="connsiteY4" fmla="*/ 565221 h 2023367"/>
              <a:gd name="connsiteX5" fmla="*/ 2649871 w 3047936"/>
              <a:gd name="connsiteY5" fmla="*/ 1414497 h 2023367"/>
              <a:gd name="connsiteX6" fmla="*/ 1660163 w 3047936"/>
              <a:gd name="connsiteY6" fmla="*/ 1906147 h 2023367"/>
              <a:gd name="connsiteX7" fmla="*/ 1521470 w 3047936"/>
              <a:gd name="connsiteY7" fmla="*/ 2023367 h 2023367"/>
              <a:gd name="connsiteX8" fmla="*/ 1387771 w 3047936"/>
              <a:gd name="connsiteY8" fmla="*/ 1906147 h 2023367"/>
              <a:gd name="connsiteX9" fmla="*/ 398065 w 3047936"/>
              <a:gd name="connsiteY9" fmla="*/ 1414497 h 2023367"/>
              <a:gd name="connsiteX10" fmla="*/ 0 w 3047936"/>
              <a:gd name="connsiteY10" fmla="*/ 565221 h 2023367"/>
              <a:gd name="connsiteX11" fmla="*/ 0 w 3047936"/>
              <a:gd name="connsiteY11" fmla="*/ 348603 h 2023367"/>
              <a:gd name="connsiteX12" fmla="*/ 0 w 3047936"/>
              <a:gd name="connsiteY12" fmla="*/ 64504 h 202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7936" h="2023367">
                <a:moveTo>
                  <a:pt x="0" y="0"/>
                </a:moveTo>
                <a:lnTo>
                  <a:pt x="3047936" y="0"/>
                </a:lnTo>
                <a:lnTo>
                  <a:pt x="3047936" y="64504"/>
                </a:lnTo>
                <a:lnTo>
                  <a:pt x="3047936" y="348603"/>
                </a:lnTo>
                <a:lnTo>
                  <a:pt x="3047936" y="565221"/>
                </a:lnTo>
                <a:cubicBezTo>
                  <a:pt x="3047936" y="1003676"/>
                  <a:pt x="2923541" y="1223137"/>
                  <a:pt x="2649871" y="1414497"/>
                </a:cubicBezTo>
                <a:cubicBezTo>
                  <a:pt x="2365260" y="1579389"/>
                  <a:pt x="1991682" y="1649957"/>
                  <a:pt x="1660163" y="1906147"/>
                </a:cubicBezTo>
                <a:lnTo>
                  <a:pt x="1521470" y="2023367"/>
                </a:lnTo>
                <a:lnTo>
                  <a:pt x="1387771" y="1906147"/>
                </a:lnTo>
                <a:cubicBezTo>
                  <a:pt x="1056252" y="1649957"/>
                  <a:pt x="682674" y="1579389"/>
                  <a:pt x="398065" y="1414497"/>
                </a:cubicBezTo>
                <a:cubicBezTo>
                  <a:pt x="124394" y="1223137"/>
                  <a:pt x="0" y="1003676"/>
                  <a:pt x="0" y="565221"/>
                </a:cubicBezTo>
                <a:lnTo>
                  <a:pt x="0" y="348603"/>
                </a:lnTo>
                <a:lnTo>
                  <a:pt x="0" y="64504"/>
                </a:ln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55ACA1A-B91A-476D-A11C-2D2EDE4B3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1637" y="0"/>
            <a:ext cx="3152219" cy="2093918"/>
          </a:xfrm>
          <a:custGeom>
            <a:avLst/>
            <a:gdLst>
              <a:gd name="connsiteX0" fmla="*/ 0 w 3152219"/>
              <a:gd name="connsiteY0" fmla="*/ 0 h 2093918"/>
              <a:gd name="connsiteX1" fmla="*/ 3152219 w 3152219"/>
              <a:gd name="connsiteY1" fmla="*/ 0 h 2093918"/>
              <a:gd name="connsiteX2" fmla="*/ 3152219 w 3152219"/>
              <a:gd name="connsiteY2" fmla="*/ 68034 h 2093918"/>
              <a:gd name="connsiteX3" fmla="*/ 3152219 w 3152219"/>
              <a:gd name="connsiteY3" fmla="*/ 361853 h 2093918"/>
              <a:gd name="connsiteX4" fmla="*/ 3152219 w 3152219"/>
              <a:gd name="connsiteY4" fmla="*/ 585882 h 2093918"/>
              <a:gd name="connsiteX5" fmla="*/ 2740534 w 3152219"/>
              <a:gd name="connsiteY5" fmla="*/ 1464216 h 2093918"/>
              <a:gd name="connsiteX6" fmla="*/ 1716965 w 3152219"/>
              <a:gd name="connsiteY6" fmla="*/ 1972687 h 2093918"/>
              <a:gd name="connsiteX7" fmla="*/ 1573526 w 3152219"/>
              <a:gd name="connsiteY7" fmla="*/ 2093918 h 2093918"/>
              <a:gd name="connsiteX8" fmla="*/ 1435253 w 3152219"/>
              <a:gd name="connsiteY8" fmla="*/ 1972687 h 2093918"/>
              <a:gd name="connsiteX9" fmla="*/ 411685 w 3152219"/>
              <a:gd name="connsiteY9" fmla="*/ 1464216 h 2093918"/>
              <a:gd name="connsiteX10" fmla="*/ 0 w 3152219"/>
              <a:gd name="connsiteY10" fmla="*/ 585882 h 2093918"/>
              <a:gd name="connsiteX11" fmla="*/ 0 w 3152219"/>
              <a:gd name="connsiteY11" fmla="*/ 361853 h 2093918"/>
              <a:gd name="connsiteX12" fmla="*/ 0 w 3152219"/>
              <a:gd name="connsiteY12" fmla="*/ 68034 h 2093918"/>
              <a:gd name="connsiteX0" fmla="*/ 3152219 w 3243659"/>
              <a:gd name="connsiteY0" fmla="*/ 0 h 2093918"/>
              <a:gd name="connsiteX1" fmla="*/ 3152219 w 3243659"/>
              <a:gd name="connsiteY1" fmla="*/ 68034 h 2093918"/>
              <a:gd name="connsiteX2" fmla="*/ 3152219 w 3243659"/>
              <a:gd name="connsiteY2" fmla="*/ 361853 h 2093918"/>
              <a:gd name="connsiteX3" fmla="*/ 3152219 w 3243659"/>
              <a:gd name="connsiteY3" fmla="*/ 585882 h 2093918"/>
              <a:gd name="connsiteX4" fmla="*/ 2740534 w 3243659"/>
              <a:gd name="connsiteY4" fmla="*/ 1464216 h 2093918"/>
              <a:gd name="connsiteX5" fmla="*/ 1716965 w 3243659"/>
              <a:gd name="connsiteY5" fmla="*/ 1972687 h 2093918"/>
              <a:gd name="connsiteX6" fmla="*/ 1573526 w 3243659"/>
              <a:gd name="connsiteY6" fmla="*/ 2093918 h 2093918"/>
              <a:gd name="connsiteX7" fmla="*/ 1435253 w 3243659"/>
              <a:gd name="connsiteY7" fmla="*/ 1972687 h 2093918"/>
              <a:gd name="connsiteX8" fmla="*/ 411685 w 3243659"/>
              <a:gd name="connsiteY8" fmla="*/ 1464216 h 2093918"/>
              <a:gd name="connsiteX9" fmla="*/ 0 w 3243659"/>
              <a:gd name="connsiteY9" fmla="*/ 585882 h 2093918"/>
              <a:gd name="connsiteX10" fmla="*/ 0 w 3243659"/>
              <a:gd name="connsiteY10" fmla="*/ 361853 h 2093918"/>
              <a:gd name="connsiteX11" fmla="*/ 0 w 3243659"/>
              <a:gd name="connsiteY11" fmla="*/ 68034 h 2093918"/>
              <a:gd name="connsiteX12" fmla="*/ 0 w 3243659"/>
              <a:gd name="connsiteY12" fmla="*/ 0 h 2093918"/>
              <a:gd name="connsiteX13" fmla="*/ 3243659 w 3243659"/>
              <a:gd name="connsiteY13" fmla="*/ 91440 h 2093918"/>
              <a:gd name="connsiteX0" fmla="*/ 3152219 w 3152219"/>
              <a:gd name="connsiteY0" fmla="*/ 0 h 2093918"/>
              <a:gd name="connsiteX1" fmla="*/ 3152219 w 3152219"/>
              <a:gd name="connsiteY1" fmla="*/ 68034 h 2093918"/>
              <a:gd name="connsiteX2" fmla="*/ 3152219 w 3152219"/>
              <a:gd name="connsiteY2" fmla="*/ 361853 h 2093918"/>
              <a:gd name="connsiteX3" fmla="*/ 3152219 w 3152219"/>
              <a:gd name="connsiteY3" fmla="*/ 585882 h 2093918"/>
              <a:gd name="connsiteX4" fmla="*/ 2740534 w 3152219"/>
              <a:gd name="connsiteY4" fmla="*/ 1464216 h 2093918"/>
              <a:gd name="connsiteX5" fmla="*/ 1716965 w 3152219"/>
              <a:gd name="connsiteY5" fmla="*/ 1972687 h 2093918"/>
              <a:gd name="connsiteX6" fmla="*/ 1573526 w 3152219"/>
              <a:gd name="connsiteY6" fmla="*/ 2093918 h 2093918"/>
              <a:gd name="connsiteX7" fmla="*/ 1435253 w 3152219"/>
              <a:gd name="connsiteY7" fmla="*/ 1972687 h 2093918"/>
              <a:gd name="connsiteX8" fmla="*/ 411685 w 3152219"/>
              <a:gd name="connsiteY8" fmla="*/ 1464216 h 2093918"/>
              <a:gd name="connsiteX9" fmla="*/ 0 w 3152219"/>
              <a:gd name="connsiteY9" fmla="*/ 585882 h 2093918"/>
              <a:gd name="connsiteX10" fmla="*/ 0 w 3152219"/>
              <a:gd name="connsiteY10" fmla="*/ 361853 h 2093918"/>
              <a:gd name="connsiteX11" fmla="*/ 0 w 3152219"/>
              <a:gd name="connsiteY11" fmla="*/ 68034 h 2093918"/>
              <a:gd name="connsiteX12" fmla="*/ 0 w 3152219"/>
              <a:gd name="connsiteY12" fmla="*/ 0 h 2093918"/>
              <a:gd name="connsiteX0" fmla="*/ 3152219 w 3152219"/>
              <a:gd name="connsiteY0" fmla="*/ 0 h 2093918"/>
              <a:gd name="connsiteX1" fmla="*/ 3152219 w 3152219"/>
              <a:gd name="connsiteY1" fmla="*/ 68034 h 2093918"/>
              <a:gd name="connsiteX2" fmla="*/ 3152219 w 3152219"/>
              <a:gd name="connsiteY2" fmla="*/ 585882 h 2093918"/>
              <a:gd name="connsiteX3" fmla="*/ 2740534 w 3152219"/>
              <a:gd name="connsiteY3" fmla="*/ 1464216 h 2093918"/>
              <a:gd name="connsiteX4" fmla="*/ 1716965 w 3152219"/>
              <a:gd name="connsiteY4" fmla="*/ 1972687 h 2093918"/>
              <a:gd name="connsiteX5" fmla="*/ 1573526 w 3152219"/>
              <a:gd name="connsiteY5" fmla="*/ 2093918 h 2093918"/>
              <a:gd name="connsiteX6" fmla="*/ 1435253 w 3152219"/>
              <a:gd name="connsiteY6" fmla="*/ 1972687 h 2093918"/>
              <a:gd name="connsiteX7" fmla="*/ 411685 w 3152219"/>
              <a:gd name="connsiteY7" fmla="*/ 1464216 h 2093918"/>
              <a:gd name="connsiteX8" fmla="*/ 0 w 3152219"/>
              <a:gd name="connsiteY8" fmla="*/ 585882 h 2093918"/>
              <a:gd name="connsiteX9" fmla="*/ 0 w 3152219"/>
              <a:gd name="connsiteY9" fmla="*/ 361853 h 2093918"/>
              <a:gd name="connsiteX10" fmla="*/ 0 w 3152219"/>
              <a:gd name="connsiteY10" fmla="*/ 68034 h 2093918"/>
              <a:gd name="connsiteX11" fmla="*/ 0 w 3152219"/>
              <a:gd name="connsiteY11" fmla="*/ 0 h 2093918"/>
              <a:gd name="connsiteX0" fmla="*/ 3152219 w 3152219"/>
              <a:gd name="connsiteY0" fmla="*/ 0 h 2093918"/>
              <a:gd name="connsiteX1" fmla="*/ 3152219 w 3152219"/>
              <a:gd name="connsiteY1" fmla="*/ 68034 h 2093918"/>
              <a:gd name="connsiteX2" fmla="*/ 3152219 w 3152219"/>
              <a:gd name="connsiteY2" fmla="*/ 585882 h 2093918"/>
              <a:gd name="connsiteX3" fmla="*/ 2740534 w 3152219"/>
              <a:gd name="connsiteY3" fmla="*/ 1464216 h 2093918"/>
              <a:gd name="connsiteX4" fmla="*/ 1716965 w 3152219"/>
              <a:gd name="connsiteY4" fmla="*/ 1972687 h 2093918"/>
              <a:gd name="connsiteX5" fmla="*/ 1573526 w 3152219"/>
              <a:gd name="connsiteY5" fmla="*/ 2093918 h 2093918"/>
              <a:gd name="connsiteX6" fmla="*/ 1435253 w 3152219"/>
              <a:gd name="connsiteY6" fmla="*/ 1972687 h 2093918"/>
              <a:gd name="connsiteX7" fmla="*/ 411685 w 3152219"/>
              <a:gd name="connsiteY7" fmla="*/ 1464216 h 2093918"/>
              <a:gd name="connsiteX8" fmla="*/ 0 w 3152219"/>
              <a:gd name="connsiteY8" fmla="*/ 585882 h 2093918"/>
              <a:gd name="connsiteX9" fmla="*/ 0 w 3152219"/>
              <a:gd name="connsiteY9" fmla="*/ 68034 h 2093918"/>
              <a:gd name="connsiteX10" fmla="*/ 0 w 3152219"/>
              <a:gd name="connsiteY10" fmla="*/ 0 h 209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2219" h="2093918">
                <a:moveTo>
                  <a:pt x="3152219" y="0"/>
                </a:moveTo>
                <a:lnTo>
                  <a:pt x="3152219" y="68034"/>
                </a:lnTo>
                <a:lnTo>
                  <a:pt x="3152219" y="585882"/>
                </a:lnTo>
                <a:cubicBezTo>
                  <a:pt x="3152219" y="1039339"/>
                  <a:pt x="3023568" y="1266308"/>
                  <a:pt x="2740534" y="1464216"/>
                </a:cubicBezTo>
                <a:cubicBezTo>
                  <a:pt x="2446186" y="1634750"/>
                  <a:pt x="2059826" y="1707732"/>
                  <a:pt x="1716965" y="1972687"/>
                </a:cubicBezTo>
                <a:lnTo>
                  <a:pt x="1573526" y="2093918"/>
                </a:lnTo>
                <a:lnTo>
                  <a:pt x="1435253" y="1972687"/>
                </a:lnTo>
                <a:cubicBezTo>
                  <a:pt x="1092391" y="1707732"/>
                  <a:pt x="706031" y="1634750"/>
                  <a:pt x="411685" y="1464216"/>
                </a:cubicBezTo>
                <a:cubicBezTo>
                  <a:pt x="128650" y="1266308"/>
                  <a:pt x="0" y="1039339"/>
                  <a:pt x="0" y="585882"/>
                </a:cubicBezTo>
                <a:lnTo>
                  <a:pt x="0" y="68034"/>
                </a:lnTo>
                <a:lnTo>
                  <a:pt x="0" y="0"/>
                </a:ln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149CE41B-C5A9-46C2-ACD7-3625E18E4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3777" y="4820545"/>
            <a:ext cx="3047936" cy="2051860"/>
          </a:xfrm>
          <a:custGeom>
            <a:avLst/>
            <a:gdLst>
              <a:gd name="connsiteX0" fmla="*/ 1526466 w 3047936"/>
              <a:gd name="connsiteY0" fmla="*/ 0 h 2051860"/>
              <a:gd name="connsiteX1" fmla="*/ 1660165 w 3047936"/>
              <a:gd name="connsiteY1" fmla="*/ 117220 h 2051860"/>
              <a:gd name="connsiteX2" fmla="*/ 2649871 w 3047936"/>
              <a:gd name="connsiteY2" fmla="*/ 608871 h 2051860"/>
              <a:gd name="connsiteX3" fmla="*/ 3047936 w 3047936"/>
              <a:gd name="connsiteY3" fmla="*/ 1458146 h 2051860"/>
              <a:gd name="connsiteX4" fmla="*/ 3047936 w 3047936"/>
              <a:gd name="connsiteY4" fmla="*/ 1588054 h 2051860"/>
              <a:gd name="connsiteX5" fmla="*/ 3047936 w 3047936"/>
              <a:gd name="connsiteY5" fmla="*/ 1958864 h 2051860"/>
              <a:gd name="connsiteX6" fmla="*/ 3047936 w 3047936"/>
              <a:gd name="connsiteY6" fmla="*/ 2051860 h 2051860"/>
              <a:gd name="connsiteX7" fmla="*/ 0 w 3047936"/>
              <a:gd name="connsiteY7" fmla="*/ 2051860 h 2051860"/>
              <a:gd name="connsiteX8" fmla="*/ 0 w 3047936"/>
              <a:gd name="connsiteY8" fmla="*/ 1958864 h 2051860"/>
              <a:gd name="connsiteX9" fmla="*/ 0 w 3047936"/>
              <a:gd name="connsiteY9" fmla="*/ 1588054 h 2051860"/>
              <a:gd name="connsiteX10" fmla="*/ 0 w 3047936"/>
              <a:gd name="connsiteY10" fmla="*/ 1458146 h 2051860"/>
              <a:gd name="connsiteX11" fmla="*/ 398066 w 3047936"/>
              <a:gd name="connsiteY11" fmla="*/ 608871 h 2051860"/>
              <a:gd name="connsiteX12" fmla="*/ 1387773 w 3047936"/>
              <a:gd name="connsiteY12" fmla="*/ 117220 h 205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7936" h="2051860">
                <a:moveTo>
                  <a:pt x="1526466" y="0"/>
                </a:moveTo>
                <a:lnTo>
                  <a:pt x="1660165" y="117220"/>
                </a:lnTo>
                <a:cubicBezTo>
                  <a:pt x="1991684" y="373411"/>
                  <a:pt x="2365262" y="443978"/>
                  <a:pt x="2649871" y="608871"/>
                </a:cubicBezTo>
                <a:cubicBezTo>
                  <a:pt x="2923543" y="800231"/>
                  <a:pt x="3047936" y="1019692"/>
                  <a:pt x="3047936" y="1458146"/>
                </a:cubicBezTo>
                <a:lnTo>
                  <a:pt x="3047936" y="1588054"/>
                </a:lnTo>
                <a:lnTo>
                  <a:pt x="3047936" y="1958864"/>
                </a:lnTo>
                <a:lnTo>
                  <a:pt x="3047936" y="2051860"/>
                </a:lnTo>
                <a:lnTo>
                  <a:pt x="0" y="2051860"/>
                </a:lnTo>
                <a:lnTo>
                  <a:pt x="0" y="1958864"/>
                </a:lnTo>
                <a:lnTo>
                  <a:pt x="0" y="1588054"/>
                </a:lnTo>
                <a:lnTo>
                  <a:pt x="0" y="1458146"/>
                </a:lnTo>
                <a:cubicBezTo>
                  <a:pt x="0" y="1019692"/>
                  <a:pt x="124395" y="800231"/>
                  <a:pt x="398066" y="608871"/>
                </a:cubicBezTo>
                <a:cubicBezTo>
                  <a:pt x="682676" y="443978"/>
                  <a:pt x="1056254" y="373411"/>
                  <a:pt x="1387773" y="117220"/>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B9A00DC-AC58-4C43-95B5-96A28FB00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1636" y="4749994"/>
            <a:ext cx="3154449" cy="2108006"/>
          </a:xfrm>
          <a:custGeom>
            <a:avLst/>
            <a:gdLst>
              <a:gd name="connsiteX0" fmla="*/ 1578693 w 3152219"/>
              <a:gd name="connsiteY0" fmla="*/ 0 h 2108006"/>
              <a:gd name="connsiteX1" fmla="*/ 1716967 w 3152219"/>
              <a:gd name="connsiteY1" fmla="*/ 121231 h 2108006"/>
              <a:gd name="connsiteX2" fmla="*/ 2740534 w 3152219"/>
              <a:gd name="connsiteY2" fmla="*/ 629703 h 2108006"/>
              <a:gd name="connsiteX3" fmla="*/ 3152219 w 3152219"/>
              <a:gd name="connsiteY3" fmla="*/ 1508036 h 2108006"/>
              <a:gd name="connsiteX4" fmla="*/ 3152219 w 3152219"/>
              <a:gd name="connsiteY4" fmla="*/ 1642389 h 2108006"/>
              <a:gd name="connsiteX5" fmla="*/ 3152219 w 3152219"/>
              <a:gd name="connsiteY5" fmla="*/ 2025885 h 2108006"/>
              <a:gd name="connsiteX6" fmla="*/ 3152219 w 3152219"/>
              <a:gd name="connsiteY6" fmla="*/ 2108006 h 2108006"/>
              <a:gd name="connsiteX7" fmla="*/ 0 w 3152219"/>
              <a:gd name="connsiteY7" fmla="*/ 2108006 h 2108006"/>
              <a:gd name="connsiteX8" fmla="*/ 0 w 3152219"/>
              <a:gd name="connsiteY8" fmla="*/ 2025885 h 2108006"/>
              <a:gd name="connsiteX9" fmla="*/ 0 w 3152219"/>
              <a:gd name="connsiteY9" fmla="*/ 1642389 h 2108006"/>
              <a:gd name="connsiteX10" fmla="*/ 0 w 3152219"/>
              <a:gd name="connsiteY10" fmla="*/ 1508036 h 2108006"/>
              <a:gd name="connsiteX11" fmla="*/ 411685 w 3152219"/>
              <a:gd name="connsiteY11" fmla="*/ 629703 h 2108006"/>
              <a:gd name="connsiteX12" fmla="*/ 1435255 w 3152219"/>
              <a:gd name="connsiteY12" fmla="*/ 121231 h 2108006"/>
              <a:gd name="connsiteX0" fmla="*/ 3152219 w 3243659"/>
              <a:gd name="connsiteY0" fmla="*/ 2108006 h 2199446"/>
              <a:gd name="connsiteX1" fmla="*/ 0 w 3243659"/>
              <a:gd name="connsiteY1" fmla="*/ 2108006 h 2199446"/>
              <a:gd name="connsiteX2" fmla="*/ 0 w 3243659"/>
              <a:gd name="connsiteY2" fmla="*/ 2025885 h 2199446"/>
              <a:gd name="connsiteX3" fmla="*/ 0 w 3243659"/>
              <a:gd name="connsiteY3" fmla="*/ 1642389 h 2199446"/>
              <a:gd name="connsiteX4" fmla="*/ 0 w 3243659"/>
              <a:gd name="connsiteY4" fmla="*/ 1508036 h 2199446"/>
              <a:gd name="connsiteX5" fmla="*/ 411685 w 3243659"/>
              <a:gd name="connsiteY5" fmla="*/ 629703 h 2199446"/>
              <a:gd name="connsiteX6" fmla="*/ 1435255 w 3243659"/>
              <a:gd name="connsiteY6" fmla="*/ 121231 h 2199446"/>
              <a:gd name="connsiteX7" fmla="*/ 1578693 w 3243659"/>
              <a:gd name="connsiteY7" fmla="*/ 0 h 2199446"/>
              <a:gd name="connsiteX8" fmla="*/ 1716967 w 3243659"/>
              <a:gd name="connsiteY8" fmla="*/ 121231 h 2199446"/>
              <a:gd name="connsiteX9" fmla="*/ 2740534 w 3243659"/>
              <a:gd name="connsiteY9" fmla="*/ 629703 h 2199446"/>
              <a:gd name="connsiteX10" fmla="*/ 3152219 w 3243659"/>
              <a:gd name="connsiteY10" fmla="*/ 1508036 h 2199446"/>
              <a:gd name="connsiteX11" fmla="*/ 3152219 w 3243659"/>
              <a:gd name="connsiteY11" fmla="*/ 1642389 h 2199446"/>
              <a:gd name="connsiteX12" fmla="*/ 3152219 w 3243659"/>
              <a:gd name="connsiteY12" fmla="*/ 2025885 h 2199446"/>
              <a:gd name="connsiteX13" fmla="*/ 3243659 w 3243659"/>
              <a:gd name="connsiteY13" fmla="*/ 2199446 h 2199446"/>
              <a:gd name="connsiteX0" fmla="*/ 0 w 3243659"/>
              <a:gd name="connsiteY0" fmla="*/ 2108006 h 2199446"/>
              <a:gd name="connsiteX1" fmla="*/ 0 w 3243659"/>
              <a:gd name="connsiteY1" fmla="*/ 2025885 h 2199446"/>
              <a:gd name="connsiteX2" fmla="*/ 0 w 3243659"/>
              <a:gd name="connsiteY2" fmla="*/ 1642389 h 2199446"/>
              <a:gd name="connsiteX3" fmla="*/ 0 w 3243659"/>
              <a:gd name="connsiteY3" fmla="*/ 1508036 h 2199446"/>
              <a:gd name="connsiteX4" fmla="*/ 411685 w 3243659"/>
              <a:gd name="connsiteY4" fmla="*/ 629703 h 2199446"/>
              <a:gd name="connsiteX5" fmla="*/ 1435255 w 3243659"/>
              <a:gd name="connsiteY5" fmla="*/ 121231 h 2199446"/>
              <a:gd name="connsiteX6" fmla="*/ 1578693 w 3243659"/>
              <a:gd name="connsiteY6" fmla="*/ 0 h 2199446"/>
              <a:gd name="connsiteX7" fmla="*/ 1716967 w 3243659"/>
              <a:gd name="connsiteY7" fmla="*/ 121231 h 2199446"/>
              <a:gd name="connsiteX8" fmla="*/ 2740534 w 3243659"/>
              <a:gd name="connsiteY8" fmla="*/ 629703 h 2199446"/>
              <a:gd name="connsiteX9" fmla="*/ 3152219 w 3243659"/>
              <a:gd name="connsiteY9" fmla="*/ 1508036 h 2199446"/>
              <a:gd name="connsiteX10" fmla="*/ 3152219 w 3243659"/>
              <a:gd name="connsiteY10" fmla="*/ 1642389 h 2199446"/>
              <a:gd name="connsiteX11" fmla="*/ 3152219 w 3243659"/>
              <a:gd name="connsiteY11" fmla="*/ 2025885 h 2199446"/>
              <a:gd name="connsiteX12" fmla="*/ 3243659 w 3243659"/>
              <a:gd name="connsiteY12" fmla="*/ 2199446 h 2199446"/>
              <a:gd name="connsiteX0" fmla="*/ 0 w 3243659"/>
              <a:gd name="connsiteY0" fmla="*/ 2108006 h 2199446"/>
              <a:gd name="connsiteX1" fmla="*/ 0 w 3243659"/>
              <a:gd name="connsiteY1" fmla="*/ 1642389 h 2199446"/>
              <a:gd name="connsiteX2" fmla="*/ 0 w 3243659"/>
              <a:gd name="connsiteY2" fmla="*/ 1508036 h 2199446"/>
              <a:gd name="connsiteX3" fmla="*/ 411685 w 3243659"/>
              <a:gd name="connsiteY3" fmla="*/ 629703 h 2199446"/>
              <a:gd name="connsiteX4" fmla="*/ 1435255 w 3243659"/>
              <a:gd name="connsiteY4" fmla="*/ 121231 h 2199446"/>
              <a:gd name="connsiteX5" fmla="*/ 1578693 w 3243659"/>
              <a:gd name="connsiteY5" fmla="*/ 0 h 2199446"/>
              <a:gd name="connsiteX6" fmla="*/ 1716967 w 3243659"/>
              <a:gd name="connsiteY6" fmla="*/ 121231 h 2199446"/>
              <a:gd name="connsiteX7" fmla="*/ 2740534 w 3243659"/>
              <a:gd name="connsiteY7" fmla="*/ 629703 h 2199446"/>
              <a:gd name="connsiteX8" fmla="*/ 3152219 w 3243659"/>
              <a:gd name="connsiteY8" fmla="*/ 1508036 h 2199446"/>
              <a:gd name="connsiteX9" fmla="*/ 3152219 w 3243659"/>
              <a:gd name="connsiteY9" fmla="*/ 1642389 h 2199446"/>
              <a:gd name="connsiteX10" fmla="*/ 3152219 w 3243659"/>
              <a:gd name="connsiteY10" fmla="*/ 2025885 h 2199446"/>
              <a:gd name="connsiteX11" fmla="*/ 3243659 w 3243659"/>
              <a:gd name="connsiteY11" fmla="*/ 2199446 h 2199446"/>
              <a:gd name="connsiteX0" fmla="*/ 0 w 3243659"/>
              <a:gd name="connsiteY0" fmla="*/ 2108006 h 2199446"/>
              <a:gd name="connsiteX1" fmla="*/ 0 w 3243659"/>
              <a:gd name="connsiteY1" fmla="*/ 1642389 h 2199446"/>
              <a:gd name="connsiteX2" fmla="*/ 0 w 3243659"/>
              <a:gd name="connsiteY2" fmla="*/ 1508036 h 2199446"/>
              <a:gd name="connsiteX3" fmla="*/ 411685 w 3243659"/>
              <a:gd name="connsiteY3" fmla="*/ 629703 h 2199446"/>
              <a:gd name="connsiteX4" fmla="*/ 1435255 w 3243659"/>
              <a:gd name="connsiteY4" fmla="*/ 121231 h 2199446"/>
              <a:gd name="connsiteX5" fmla="*/ 1578693 w 3243659"/>
              <a:gd name="connsiteY5" fmla="*/ 0 h 2199446"/>
              <a:gd name="connsiteX6" fmla="*/ 1716967 w 3243659"/>
              <a:gd name="connsiteY6" fmla="*/ 121231 h 2199446"/>
              <a:gd name="connsiteX7" fmla="*/ 2740534 w 3243659"/>
              <a:gd name="connsiteY7" fmla="*/ 629703 h 2199446"/>
              <a:gd name="connsiteX8" fmla="*/ 3152219 w 3243659"/>
              <a:gd name="connsiteY8" fmla="*/ 1508036 h 2199446"/>
              <a:gd name="connsiteX9" fmla="*/ 3152219 w 3243659"/>
              <a:gd name="connsiteY9" fmla="*/ 2025885 h 2199446"/>
              <a:gd name="connsiteX10" fmla="*/ 3243659 w 3243659"/>
              <a:gd name="connsiteY10" fmla="*/ 2199446 h 2199446"/>
              <a:gd name="connsiteX0" fmla="*/ 0 w 3154449"/>
              <a:gd name="connsiteY0" fmla="*/ 2108006 h 2108006"/>
              <a:gd name="connsiteX1" fmla="*/ 0 w 3154449"/>
              <a:gd name="connsiteY1" fmla="*/ 1642389 h 2108006"/>
              <a:gd name="connsiteX2" fmla="*/ 0 w 3154449"/>
              <a:gd name="connsiteY2" fmla="*/ 1508036 h 2108006"/>
              <a:gd name="connsiteX3" fmla="*/ 411685 w 3154449"/>
              <a:gd name="connsiteY3" fmla="*/ 629703 h 2108006"/>
              <a:gd name="connsiteX4" fmla="*/ 1435255 w 3154449"/>
              <a:gd name="connsiteY4" fmla="*/ 121231 h 2108006"/>
              <a:gd name="connsiteX5" fmla="*/ 1578693 w 3154449"/>
              <a:gd name="connsiteY5" fmla="*/ 0 h 2108006"/>
              <a:gd name="connsiteX6" fmla="*/ 1716967 w 3154449"/>
              <a:gd name="connsiteY6" fmla="*/ 121231 h 2108006"/>
              <a:gd name="connsiteX7" fmla="*/ 2740534 w 3154449"/>
              <a:gd name="connsiteY7" fmla="*/ 629703 h 2108006"/>
              <a:gd name="connsiteX8" fmla="*/ 3152219 w 3154449"/>
              <a:gd name="connsiteY8" fmla="*/ 1508036 h 2108006"/>
              <a:gd name="connsiteX9" fmla="*/ 3152219 w 3154449"/>
              <a:gd name="connsiteY9" fmla="*/ 2025885 h 2108006"/>
              <a:gd name="connsiteX10" fmla="*/ 3154449 w 3154449"/>
              <a:gd name="connsiteY10" fmla="*/ 2096855 h 210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4449" h="2108006">
                <a:moveTo>
                  <a:pt x="0" y="2108006"/>
                </a:moveTo>
                <a:lnTo>
                  <a:pt x="0" y="1642389"/>
                </a:lnTo>
                <a:lnTo>
                  <a:pt x="0" y="1508036"/>
                </a:lnTo>
                <a:cubicBezTo>
                  <a:pt x="0" y="1054580"/>
                  <a:pt x="128651" y="827611"/>
                  <a:pt x="411685" y="629703"/>
                </a:cubicBezTo>
                <a:cubicBezTo>
                  <a:pt x="706034" y="459168"/>
                  <a:pt x="1092393" y="386187"/>
                  <a:pt x="1435255" y="121231"/>
                </a:cubicBezTo>
                <a:lnTo>
                  <a:pt x="1578693" y="0"/>
                </a:lnTo>
                <a:lnTo>
                  <a:pt x="1716967" y="121231"/>
                </a:lnTo>
                <a:cubicBezTo>
                  <a:pt x="2059828" y="386187"/>
                  <a:pt x="2446188" y="459168"/>
                  <a:pt x="2740534" y="629703"/>
                </a:cubicBezTo>
                <a:cubicBezTo>
                  <a:pt x="3023570" y="827611"/>
                  <a:pt x="3152219" y="1054580"/>
                  <a:pt x="3152219" y="1508036"/>
                </a:cubicBezTo>
                <a:lnTo>
                  <a:pt x="3152219" y="2025885"/>
                </a:lnTo>
                <a:cubicBezTo>
                  <a:pt x="3152219" y="2053259"/>
                  <a:pt x="3154449" y="2096855"/>
                  <a:pt x="3154449" y="209685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1EFA-6286-950C-77A7-4F938A1A3FBA}"/>
              </a:ext>
            </a:extLst>
          </p:cNvPr>
          <p:cNvSpPr>
            <a:spLocks noGrp="1"/>
          </p:cNvSpPr>
          <p:nvPr>
            <p:ph type="title"/>
          </p:nvPr>
        </p:nvSpPr>
        <p:spPr>
          <a:xfrm>
            <a:off x="549301" y="502387"/>
            <a:ext cx="10184960" cy="1064277"/>
          </a:xfrm>
        </p:spPr>
        <p:txBody>
          <a:bodyPr>
            <a:normAutofit fontScale="90000"/>
          </a:bodyPr>
          <a:lstStyle/>
          <a:p>
            <a:pPr algn="ctr"/>
            <a:r>
              <a:rPr lang="en-US"/>
              <a:t>Connecting the Dots:</a:t>
            </a:r>
            <a:br>
              <a:rPr lang="en-US"/>
            </a:br>
            <a:r>
              <a:rPr lang="en-US"/>
              <a:t>Behavioral Supports and Academic Outcomes</a:t>
            </a:r>
          </a:p>
        </p:txBody>
      </p:sp>
      <p:sp>
        <p:nvSpPr>
          <p:cNvPr id="3" name="Content Placeholder 2">
            <a:extLst>
              <a:ext uri="{FF2B5EF4-FFF2-40B4-BE49-F238E27FC236}">
                <a16:creationId xmlns:a16="http://schemas.microsoft.com/office/drawing/2014/main" id="{B39D9CC4-A9FF-BDE0-3008-A6BBA3D71608}"/>
              </a:ext>
            </a:extLst>
          </p:cNvPr>
          <p:cNvSpPr>
            <a:spLocks noGrp="1"/>
          </p:cNvSpPr>
          <p:nvPr>
            <p:ph idx="1"/>
          </p:nvPr>
        </p:nvSpPr>
        <p:spPr/>
        <p:txBody>
          <a:bodyPr>
            <a:normAutofit/>
          </a:bodyPr>
          <a:lstStyle/>
          <a:p>
            <a:r>
              <a:rPr lang="en-US" sz="3200"/>
              <a:t>When considering the success of student learning, ensuring students are in a safe, consistent and positive environment then ensures academic growth and ultimately success. Academics (CA Dashboard) and PBIS (TFI) come together to meet the need of the “whole child.” </a:t>
            </a:r>
          </a:p>
        </p:txBody>
      </p:sp>
    </p:spTree>
    <p:extLst>
      <p:ext uri="{BB962C8B-B14F-4D97-AF65-F5344CB8AC3E}">
        <p14:creationId xmlns:p14="http://schemas.microsoft.com/office/powerpoint/2010/main" val="122948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78C4-8920-8BE0-911D-6BD97196003A}"/>
              </a:ext>
            </a:extLst>
          </p:cNvPr>
          <p:cNvSpPr>
            <a:spLocks noGrp="1"/>
          </p:cNvSpPr>
          <p:nvPr>
            <p:ph type="title"/>
          </p:nvPr>
        </p:nvSpPr>
        <p:spPr>
          <a:xfrm>
            <a:off x="1086012" y="323482"/>
            <a:ext cx="9076329" cy="1064277"/>
          </a:xfrm>
        </p:spPr>
        <p:txBody>
          <a:bodyPr/>
          <a:lstStyle/>
          <a:p>
            <a:pPr algn="ctr"/>
            <a:r>
              <a:rPr lang="en-US"/>
              <a:t>Annual Fidelity Measurements</a:t>
            </a:r>
          </a:p>
        </p:txBody>
      </p:sp>
      <p:sp>
        <p:nvSpPr>
          <p:cNvPr id="3" name="Content Placeholder 2">
            <a:extLst>
              <a:ext uri="{FF2B5EF4-FFF2-40B4-BE49-F238E27FC236}">
                <a16:creationId xmlns:a16="http://schemas.microsoft.com/office/drawing/2014/main" id="{CBEC298C-9C35-BA65-4871-B4F999565FD1}"/>
              </a:ext>
            </a:extLst>
          </p:cNvPr>
          <p:cNvSpPr>
            <a:spLocks noGrp="1"/>
          </p:cNvSpPr>
          <p:nvPr>
            <p:ph idx="1"/>
          </p:nvPr>
        </p:nvSpPr>
        <p:spPr>
          <a:xfrm>
            <a:off x="1086013" y="1791056"/>
            <a:ext cx="9076329" cy="4420900"/>
          </a:xfrm>
        </p:spPr>
        <p:txBody>
          <a:bodyPr vert="horz" lIns="91440" tIns="45720" rIns="91440" bIns="45720" rtlCol="0" anchor="t">
            <a:normAutofit fontScale="85000" lnSpcReduction="10000"/>
          </a:bodyPr>
          <a:lstStyle/>
          <a:p>
            <a:r>
              <a:rPr lang="en-US" sz="2800" b="1"/>
              <a:t>PBIS Tiered Fidelity Inventory (TFI): </a:t>
            </a:r>
            <a:r>
              <a:rPr lang="en-US" sz="2800"/>
              <a:t>a tool that is used by school site teams to determine implementation fidelity of the PBIS Framework to best support student, staff, parent/guardian, and community need.</a:t>
            </a:r>
          </a:p>
          <a:p>
            <a:pPr marL="0" indent="0">
              <a:buNone/>
            </a:pPr>
            <a:endParaRPr lang="en-US" sz="2800"/>
          </a:p>
          <a:p>
            <a:r>
              <a:rPr lang="en-US" sz="2800" b="1"/>
              <a:t>California Dashboard</a:t>
            </a:r>
            <a:r>
              <a:rPr lang="en-US" sz="2800"/>
              <a:t>: </a:t>
            </a:r>
            <a:r>
              <a:rPr lang="en-US" sz="2800">
                <a:ea typeface="+mn-lt"/>
                <a:cs typeface="+mn-lt"/>
              </a:rPr>
              <a:t>California’s accountability and continuous improvement system provides information about how LEAs and schools are meeting the needs of California’s diverse student population. This system is based on multiple measures that assess how LEAs and schools are meeting the needs of their students. Performance on these measures are reported on the California School Dashboard.</a:t>
            </a:r>
            <a:endParaRPr lang="en-US" sz="2800"/>
          </a:p>
        </p:txBody>
      </p:sp>
    </p:spTree>
    <p:extLst>
      <p:ext uri="{BB962C8B-B14F-4D97-AF65-F5344CB8AC3E}">
        <p14:creationId xmlns:p14="http://schemas.microsoft.com/office/powerpoint/2010/main" val="98838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F75BCE-8682-B020-3AFE-33A26AFEB095}"/>
              </a:ext>
            </a:extLst>
          </p:cNvPr>
          <p:cNvSpPr txBox="1">
            <a:spLocks/>
          </p:cNvSpPr>
          <p:nvPr/>
        </p:nvSpPr>
        <p:spPr>
          <a:xfrm>
            <a:off x="1915068" y="1573777"/>
            <a:ext cx="3632977" cy="581265"/>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r>
              <a:rPr lang="en-US" sz="2000"/>
              <a:t>CA Dashboard 21-22 School Year</a:t>
            </a:r>
          </a:p>
        </p:txBody>
      </p:sp>
      <p:pic>
        <p:nvPicPr>
          <p:cNvPr id="6" name="Picture 5">
            <a:extLst>
              <a:ext uri="{FF2B5EF4-FFF2-40B4-BE49-F238E27FC236}">
                <a16:creationId xmlns:a16="http://schemas.microsoft.com/office/drawing/2014/main" id="{7728D145-CD5E-8D5B-670E-8AFE2228C73F}"/>
              </a:ext>
            </a:extLst>
          </p:cNvPr>
          <p:cNvPicPr>
            <a:picLocks noChangeAspect="1"/>
          </p:cNvPicPr>
          <p:nvPr/>
        </p:nvPicPr>
        <p:blipFill>
          <a:blip r:embed="rId3"/>
          <a:stretch>
            <a:fillRect/>
          </a:stretch>
        </p:blipFill>
        <p:spPr>
          <a:xfrm>
            <a:off x="250037" y="2265071"/>
            <a:ext cx="6713265" cy="3954286"/>
          </a:xfrm>
          <a:prstGeom prst="rect">
            <a:avLst/>
          </a:prstGeom>
        </p:spPr>
      </p:pic>
      <p:sp>
        <p:nvSpPr>
          <p:cNvPr id="7" name="Title 1">
            <a:extLst>
              <a:ext uri="{FF2B5EF4-FFF2-40B4-BE49-F238E27FC236}">
                <a16:creationId xmlns:a16="http://schemas.microsoft.com/office/drawing/2014/main" id="{CABF1FF7-3CB5-6794-9810-BDF0DA7CA083}"/>
              </a:ext>
            </a:extLst>
          </p:cNvPr>
          <p:cNvSpPr>
            <a:spLocks noGrp="1"/>
          </p:cNvSpPr>
          <p:nvPr>
            <p:ph type="title"/>
          </p:nvPr>
        </p:nvSpPr>
        <p:spPr>
          <a:xfrm>
            <a:off x="7429505" y="6219356"/>
            <a:ext cx="4051863" cy="532139"/>
          </a:xfrm>
        </p:spPr>
        <p:txBody>
          <a:bodyPr>
            <a:normAutofit/>
          </a:bodyPr>
          <a:lstStyle/>
          <a:p>
            <a:r>
              <a:rPr lang="en-US" sz="2000"/>
              <a:t>PBIS TFI Results 21-22 School Year</a:t>
            </a:r>
          </a:p>
        </p:txBody>
      </p:sp>
      <p:pic>
        <p:nvPicPr>
          <p:cNvPr id="9" name="Picture 8">
            <a:extLst>
              <a:ext uri="{FF2B5EF4-FFF2-40B4-BE49-F238E27FC236}">
                <a16:creationId xmlns:a16="http://schemas.microsoft.com/office/drawing/2014/main" id="{64D8F564-7751-1700-0E27-D460179F7DCF}"/>
              </a:ext>
            </a:extLst>
          </p:cNvPr>
          <p:cNvPicPr>
            <a:picLocks noChangeAspect="1"/>
          </p:cNvPicPr>
          <p:nvPr/>
        </p:nvPicPr>
        <p:blipFill>
          <a:blip r:embed="rId4"/>
          <a:stretch>
            <a:fillRect/>
          </a:stretch>
        </p:blipFill>
        <p:spPr>
          <a:xfrm>
            <a:off x="7196403" y="2155042"/>
            <a:ext cx="4518066" cy="4064314"/>
          </a:xfrm>
          <a:prstGeom prst="rect">
            <a:avLst/>
          </a:prstGeom>
        </p:spPr>
      </p:pic>
      <p:sp>
        <p:nvSpPr>
          <p:cNvPr id="2" name="TextBox 1">
            <a:extLst>
              <a:ext uri="{FF2B5EF4-FFF2-40B4-BE49-F238E27FC236}">
                <a16:creationId xmlns:a16="http://schemas.microsoft.com/office/drawing/2014/main" id="{F7EBAF8B-C067-455F-03AD-D1BC6B84E7E3}"/>
              </a:ext>
            </a:extLst>
          </p:cNvPr>
          <p:cNvSpPr txBox="1"/>
          <p:nvPr/>
        </p:nvSpPr>
        <p:spPr>
          <a:xfrm>
            <a:off x="948648" y="406241"/>
            <a:ext cx="10294704" cy="584775"/>
          </a:xfrm>
          <a:prstGeom prst="rect">
            <a:avLst/>
          </a:prstGeom>
          <a:noFill/>
        </p:spPr>
        <p:txBody>
          <a:bodyPr wrap="square" rtlCol="0">
            <a:spAutoFit/>
          </a:bodyPr>
          <a:lstStyle/>
          <a:p>
            <a:r>
              <a:rPr lang="en-US" sz="3200">
                <a:solidFill>
                  <a:schemeClr val="tx2"/>
                </a:solidFill>
              </a:rPr>
              <a:t>Year By Year Comparisons of PBIS and Academic Outcomes</a:t>
            </a:r>
          </a:p>
        </p:txBody>
      </p:sp>
      <p:pic>
        <p:nvPicPr>
          <p:cNvPr id="5" name="Picture 4">
            <a:extLst>
              <a:ext uri="{FF2B5EF4-FFF2-40B4-BE49-F238E27FC236}">
                <a16:creationId xmlns:a16="http://schemas.microsoft.com/office/drawing/2014/main" id="{D1BA0D1B-1C49-FBE9-35F9-976A5FBD2289}"/>
              </a:ext>
            </a:extLst>
          </p:cNvPr>
          <p:cNvPicPr>
            <a:picLocks noChangeAspect="1"/>
          </p:cNvPicPr>
          <p:nvPr/>
        </p:nvPicPr>
        <p:blipFill>
          <a:blip r:embed="rId5"/>
          <a:stretch>
            <a:fillRect/>
          </a:stretch>
        </p:blipFill>
        <p:spPr>
          <a:xfrm>
            <a:off x="249065" y="3280588"/>
            <a:ext cx="6720274" cy="2809361"/>
          </a:xfrm>
          <a:prstGeom prst="rect">
            <a:avLst/>
          </a:prstGeom>
        </p:spPr>
      </p:pic>
      <p:pic>
        <p:nvPicPr>
          <p:cNvPr id="8" name="Picture 7">
            <a:extLst>
              <a:ext uri="{FF2B5EF4-FFF2-40B4-BE49-F238E27FC236}">
                <a16:creationId xmlns:a16="http://schemas.microsoft.com/office/drawing/2014/main" id="{2F05E24C-9961-E95A-EC89-DD59229169C7}"/>
              </a:ext>
            </a:extLst>
          </p:cNvPr>
          <p:cNvPicPr>
            <a:picLocks noChangeAspect="1"/>
          </p:cNvPicPr>
          <p:nvPr/>
        </p:nvPicPr>
        <p:blipFill>
          <a:blip r:embed="rId6"/>
          <a:stretch>
            <a:fillRect/>
          </a:stretch>
        </p:blipFill>
        <p:spPr>
          <a:xfrm>
            <a:off x="7189058" y="2138619"/>
            <a:ext cx="4661587" cy="4094463"/>
          </a:xfrm>
          <a:prstGeom prst="rect">
            <a:avLst/>
          </a:prstGeom>
        </p:spPr>
      </p:pic>
    </p:spTree>
    <p:extLst>
      <p:ext uri="{BB962C8B-B14F-4D97-AF65-F5344CB8AC3E}">
        <p14:creationId xmlns:p14="http://schemas.microsoft.com/office/powerpoint/2010/main" val="86261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F75BCE-8682-B020-3AFE-33A26AFEB095}"/>
              </a:ext>
            </a:extLst>
          </p:cNvPr>
          <p:cNvSpPr txBox="1">
            <a:spLocks/>
          </p:cNvSpPr>
          <p:nvPr/>
        </p:nvSpPr>
        <p:spPr>
          <a:xfrm>
            <a:off x="1462297" y="1470231"/>
            <a:ext cx="4475460" cy="75502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r>
              <a:rPr lang="en-US" sz="2000" dirty="0"/>
              <a:t>CA Dashboard 22-23 School Year</a:t>
            </a:r>
          </a:p>
        </p:txBody>
      </p:sp>
      <p:sp>
        <p:nvSpPr>
          <p:cNvPr id="7" name="Title 1">
            <a:extLst>
              <a:ext uri="{FF2B5EF4-FFF2-40B4-BE49-F238E27FC236}">
                <a16:creationId xmlns:a16="http://schemas.microsoft.com/office/drawing/2014/main" id="{CABF1FF7-3CB5-6794-9810-BDF0DA7CA083}"/>
              </a:ext>
            </a:extLst>
          </p:cNvPr>
          <p:cNvSpPr>
            <a:spLocks noGrp="1"/>
          </p:cNvSpPr>
          <p:nvPr>
            <p:ph type="title"/>
          </p:nvPr>
        </p:nvSpPr>
        <p:spPr>
          <a:xfrm>
            <a:off x="7567189" y="6246688"/>
            <a:ext cx="4025451" cy="611312"/>
          </a:xfrm>
        </p:spPr>
        <p:txBody>
          <a:bodyPr>
            <a:normAutofit/>
          </a:bodyPr>
          <a:lstStyle/>
          <a:p>
            <a:r>
              <a:rPr lang="en-US" sz="2000"/>
              <a:t>PBIS TFI Results 22-23 School Year</a:t>
            </a:r>
          </a:p>
        </p:txBody>
      </p:sp>
      <p:pic>
        <p:nvPicPr>
          <p:cNvPr id="2" name="Picture 1">
            <a:extLst>
              <a:ext uri="{FF2B5EF4-FFF2-40B4-BE49-F238E27FC236}">
                <a16:creationId xmlns:a16="http://schemas.microsoft.com/office/drawing/2014/main" id="{54E873EB-5DA9-3829-63F1-1A8ED3E07B59}"/>
              </a:ext>
            </a:extLst>
          </p:cNvPr>
          <p:cNvPicPr>
            <a:picLocks noChangeAspect="1"/>
          </p:cNvPicPr>
          <p:nvPr/>
        </p:nvPicPr>
        <p:blipFill>
          <a:blip r:embed="rId3"/>
          <a:stretch>
            <a:fillRect/>
          </a:stretch>
        </p:blipFill>
        <p:spPr>
          <a:xfrm>
            <a:off x="7360791" y="2225255"/>
            <a:ext cx="4231849" cy="3857171"/>
          </a:xfrm>
          <a:prstGeom prst="rect">
            <a:avLst/>
          </a:prstGeom>
        </p:spPr>
      </p:pic>
      <p:pic>
        <p:nvPicPr>
          <p:cNvPr id="3" name="Content Placeholder 4">
            <a:extLst>
              <a:ext uri="{FF2B5EF4-FFF2-40B4-BE49-F238E27FC236}">
                <a16:creationId xmlns:a16="http://schemas.microsoft.com/office/drawing/2014/main" id="{F0AFDDAE-3322-B8BA-0181-EAA3EF8431DD}"/>
              </a:ext>
            </a:extLst>
          </p:cNvPr>
          <p:cNvPicPr>
            <a:picLocks noGrp="1" noChangeAspect="1"/>
          </p:cNvPicPr>
          <p:nvPr>
            <p:ph idx="1"/>
          </p:nvPr>
        </p:nvPicPr>
        <p:blipFill>
          <a:blip r:embed="rId4"/>
          <a:stretch>
            <a:fillRect/>
          </a:stretch>
        </p:blipFill>
        <p:spPr>
          <a:xfrm>
            <a:off x="237291" y="2225256"/>
            <a:ext cx="6226831" cy="3857171"/>
          </a:xfrm>
        </p:spPr>
      </p:pic>
      <p:sp>
        <p:nvSpPr>
          <p:cNvPr id="5" name="TextBox 4">
            <a:extLst>
              <a:ext uri="{FF2B5EF4-FFF2-40B4-BE49-F238E27FC236}">
                <a16:creationId xmlns:a16="http://schemas.microsoft.com/office/drawing/2014/main" id="{9B62AF6E-7790-9931-4D61-8188BDA18404}"/>
              </a:ext>
            </a:extLst>
          </p:cNvPr>
          <p:cNvSpPr txBox="1"/>
          <p:nvPr/>
        </p:nvSpPr>
        <p:spPr>
          <a:xfrm>
            <a:off x="948648" y="406241"/>
            <a:ext cx="10294704" cy="584775"/>
          </a:xfrm>
          <a:prstGeom prst="rect">
            <a:avLst/>
          </a:prstGeom>
          <a:noFill/>
        </p:spPr>
        <p:txBody>
          <a:bodyPr wrap="square" rtlCol="0">
            <a:spAutoFit/>
          </a:bodyPr>
          <a:lstStyle/>
          <a:p>
            <a:r>
              <a:rPr lang="en-US" sz="3200">
                <a:solidFill>
                  <a:schemeClr val="tx2"/>
                </a:solidFill>
              </a:rPr>
              <a:t>Year By Year Comparisons of PBIS and Academic Outcomes</a:t>
            </a:r>
          </a:p>
        </p:txBody>
      </p:sp>
      <p:pic>
        <p:nvPicPr>
          <p:cNvPr id="8" name="Picture 7">
            <a:extLst>
              <a:ext uri="{FF2B5EF4-FFF2-40B4-BE49-F238E27FC236}">
                <a16:creationId xmlns:a16="http://schemas.microsoft.com/office/drawing/2014/main" id="{B1390FD9-874A-E53E-4E46-8C441786F83A}"/>
              </a:ext>
            </a:extLst>
          </p:cNvPr>
          <p:cNvPicPr>
            <a:picLocks noChangeAspect="1"/>
          </p:cNvPicPr>
          <p:nvPr/>
        </p:nvPicPr>
        <p:blipFill>
          <a:blip r:embed="rId5"/>
          <a:stretch>
            <a:fillRect/>
          </a:stretch>
        </p:blipFill>
        <p:spPr>
          <a:xfrm>
            <a:off x="241213" y="3319204"/>
            <a:ext cx="6221114" cy="2763024"/>
          </a:xfrm>
          <a:prstGeom prst="rect">
            <a:avLst/>
          </a:prstGeom>
        </p:spPr>
      </p:pic>
      <p:pic>
        <p:nvPicPr>
          <p:cNvPr id="9" name="Picture 8">
            <a:extLst>
              <a:ext uri="{FF2B5EF4-FFF2-40B4-BE49-F238E27FC236}">
                <a16:creationId xmlns:a16="http://schemas.microsoft.com/office/drawing/2014/main" id="{780F9644-787F-C9F8-E4BB-684C900CF760}"/>
              </a:ext>
            </a:extLst>
          </p:cNvPr>
          <p:cNvPicPr>
            <a:picLocks noChangeAspect="1"/>
          </p:cNvPicPr>
          <p:nvPr/>
        </p:nvPicPr>
        <p:blipFill>
          <a:blip r:embed="rId6"/>
          <a:stretch>
            <a:fillRect/>
          </a:stretch>
        </p:blipFill>
        <p:spPr>
          <a:xfrm>
            <a:off x="7366686" y="2209928"/>
            <a:ext cx="4213655" cy="3859169"/>
          </a:xfrm>
          <a:prstGeom prst="rect">
            <a:avLst/>
          </a:prstGeom>
        </p:spPr>
      </p:pic>
    </p:spTree>
    <p:extLst>
      <p:ext uri="{BB962C8B-B14F-4D97-AF65-F5344CB8AC3E}">
        <p14:creationId xmlns:p14="http://schemas.microsoft.com/office/powerpoint/2010/main" val="179980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FFA6E-9FAA-7EF6-5C21-FA05A0A7E1D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981A8A3-FC70-1786-D130-69017443D087}"/>
              </a:ext>
            </a:extLst>
          </p:cNvPr>
          <p:cNvSpPr txBox="1">
            <a:spLocks/>
          </p:cNvSpPr>
          <p:nvPr/>
        </p:nvSpPr>
        <p:spPr>
          <a:xfrm>
            <a:off x="1462297" y="1470231"/>
            <a:ext cx="4475460" cy="75502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r>
              <a:rPr lang="en-US" sz="2000" dirty="0"/>
              <a:t>CA Dashboard 23-24 School Year</a:t>
            </a:r>
          </a:p>
        </p:txBody>
      </p:sp>
      <p:sp>
        <p:nvSpPr>
          <p:cNvPr id="7" name="Title 1">
            <a:extLst>
              <a:ext uri="{FF2B5EF4-FFF2-40B4-BE49-F238E27FC236}">
                <a16:creationId xmlns:a16="http://schemas.microsoft.com/office/drawing/2014/main" id="{0A78CAA1-741D-7978-EC98-549C4FB0B109}"/>
              </a:ext>
            </a:extLst>
          </p:cNvPr>
          <p:cNvSpPr>
            <a:spLocks noGrp="1"/>
          </p:cNvSpPr>
          <p:nvPr>
            <p:ph type="title"/>
          </p:nvPr>
        </p:nvSpPr>
        <p:spPr>
          <a:xfrm>
            <a:off x="7567189" y="6246688"/>
            <a:ext cx="4025451" cy="611312"/>
          </a:xfrm>
        </p:spPr>
        <p:txBody>
          <a:bodyPr>
            <a:normAutofit/>
          </a:bodyPr>
          <a:lstStyle/>
          <a:p>
            <a:r>
              <a:rPr lang="en-US" sz="2000" dirty="0"/>
              <a:t>PBIS TFI Results 23-24 School Year</a:t>
            </a:r>
          </a:p>
        </p:txBody>
      </p:sp>
      <p:pic>
        <p:nvPicPr>
          <p:cNvPr id="2" name="Picture 1">
            <a:extLst>
              <a:ext uri="{FF2B5EF4-FFF2-40B4-BE49-F238E27FC236}">
                <a16:creationId xmlns:a16="http://schemas.microsoft.com/office/drawing/2014/main" id="{CCA6E4E1-DB8E-1B04-30C7-860528210CE9}"/>
              </a:ext>
            </a:extLst>
          </p:cNvPr>
          <p:cNvPicPr>
            <a:picLocks noChangeAspect="1"/>
          </p:cNvPicPr>
          <p:nvPr/>
        </p:nvPicPr>
        <p:blipFill>
          <a:blip r:embed="rId3"/>
          <a:stretch>
            <a:fillRect/>
          </a:stretch>
        </p:blipFill>
        <p:spPr>
          <a:xfrm>
            <a:off x="7360791" y="2225255"/>
            <a:ext cx="4231849" cy="3857171"/>
          </a:xfrm>
          <a:prstGeom prst="rect">
            <a:avLst/>
          </a:prstGeom>
        </p:spPr>
      </p:pic>
      <p:pic>
        <p:nvPicPr>
          <p:cNvPr id="3" name="Content Placeholder 4">
            <a:extLst>
              <a:ext uri="{FF2B5EF4-FFF2-40B4-BE49-F238E27FC236}">
                <a16:creationId xmlns:a16="http://schemas.microsoft.com/office/drawing/2014/main" id="{64C34B8C-7C1C-D01A-9E62-22B69FC70D8C}"/>
              </a:ext>
            </a:extLst>
          </p:cNvPr>
          <p:cNvPicPr>
            <a:picLocks noGrp="1" noChangeAspect="1"/>
          </p:cNvPicPr>
          <p:nvPr>
            <p:ph idx="1"/>
          </p:nvPr>
        </p:nvPicPr>
        <p:blipFill>
          <a:blip r:embed="rId4"/>
          <a:stretch>
            <a:fillRect/>
          </a:stretch>
        </p:blipFill>
        <p:spPr>
          <a:xfrm>
            <a:off x="237291" y="2225256"/>
            <a:ext cx="6226831" cy="3857171"/>
          </a:xfrm>
        </p:spPr>
      </p:pic>
      <p:sp>
        <p:nvSpPr>
          <p:cNvPr id="5" name="TextBox 4">
            <a:extLst>
              <a:ext uri="{FF2B5EF4-FFF2-40B4-BE49-F238E27FC236}">
                <a16:creationId xmlns:a16="http://schemas.microsoft.com/office/drawing/2014/main" id="{639E9389-EB8E-C4E1-85E1-E6FA9A830906}"/>
              </a:ext>
            </a:extLst>
          </p:cNvPr>
          <p:cNvSpPr txBox="1"/>
          <p:nvPr/>
        </p:nvSpPr>
        <p:spPr>
          <a:xfrm>
            <a:off x="948648" y="406241"/>
            <a:ext cx="10294704" cy="584775"/>
          </a:xfrm>
          <a:prstGeom prst="rect">
            <a:avLst/>
          </a:prstGeom>
          <a:noFill/>
        </p:spPr>
        <p:txBody>
          <a:bodyPr wrap="square" rtlCol="0">
            <a:spAutoFit/>
          </a:bodyPr>
          <a:lstStyle/>
          <a:p>
            <a:r>
              <a:rPr lang="en-US" sz="3200">
                <a:solidFill>
                  <a:schemeClr val="tx2"/>
                </a:solidFill>
              </a:rPr>
              <a:t>Year By Year Comparisons of PBIS and Academic Outcomes</a:t>
            </a:r>
          </a:p>
        </p:txBody>
      </p:sp>
      <p:pic>
        <p:nvPicPr>
          <p:cNvPr id="8" name="Picture 7">
            <a:extLst>
              <a:ext uri="{FF2B5EF4-FFF2-40B4-BE49-F238E27FC236}">
                <a16:creationId xmlns:a16="http://schemas.microsoft.com/office/drawing/2014/main" id="{72521513-E899-A8EB-42C8-774DF30DD580}"/>
              </a:ext>
            </a:extLst>
          </p:cNvPr>
          <p:cNvPicPr>
            <a:picLocks noChangeAspect="1"/>
          </p:cNvPicPr>
          <p:nvPr/>
        </p:nvPicPr>
        <p:blipFill>
          <a:blip r:embed="rId5"/>
          <a:stretch>
            <a:fillRect/>
          </a:stretch>
        </p:blipFill>
        <p:spPr>
          <a:xfrm>
            <a:off x="241213" y="3319204"/>
            <a:ext cx="6221114" cy="2763024"/>
          </a:xfrm>
          <a:prstGeom prst="rect">
            <a:avLst/>
          </a:prstGeom>
        </p:spPr>
      </p:pic>
      <p:pic>
        <p:nvPicPr>
          <p:cNvPr id="9" name="Picture 8">
            <a:extLst>
              <a:ext uri="{FF2B5EF4-FFF2-40B4-BE49-F238E27FC236}">
                <a16:creationId xmlns:a16="http://schemas.microsoft.com/office/drawing/2014/main" id="{FEF0CAC5-3705-430B-9B97-D7C6F62ACEB8}"/>
              </a:ext>
            </a:extLst>
          </p:cNvPr>
          <p:cNvPicPr>
            <a:picLocks noChangeAspect="1"/>
          </p:cNvPicPr>
          <p:nvPr/>
        </p:nvPicPr>
        <p:blipFill>
          <a:blip r:embed="rId6"/>
          <a:stretch>
            <a:fillRect/>
          </a:stretch>
        </p:blipFill>
        <p:spPr>
          <a:xfrm>
            <a:off x="246878" y="3286768"/>
            <a:ext cx="6230380" cy="2982355"/>
          </a:xfrm>
          <a:prstGeom prst="rect">
            <a:avLst/>
          </a:prstGeom>
        </p:spPr>
      </p:pic>
      <p:pic>
        <p:nvPicPr>
          <p:cNvPr id="10" name="Picture 9">
            <a:extLst>
              <a:ext uri="{FF2B5EF4-FFF2-40B4-BE49-F238E27FC236}">
                <a16:creationId xmlns:a16="http://schemas.microsoft.com/office/drawing/2014/main" id="{2AE8E9DA-F4B0-8157-6DE5-363A3CEE8165}"/>
              </a:ext>
            </a:extLst>
          </p:cNvPr>
          <p:cNvPicPr>
            <a:picLocks noChangeAspect="1"/>
          </p:cNvPicPr>
          <p:nvPr/>
        </p:nvPicPr>
        <p:blipFill>
          <a:blip r:embed="rId7"/>
          <a:stretch>
            <a:fillRect/>
          </a:stretch>
        </p:blipFill>
        <p:spPr>
          <a:xfrm>
            <a:off x="7147739" y="2160500"/>
            <a:ext cx="4661844" cy="4091890"/>
          </a:xfrm>
          <a:prstGeom prst="rect">
            <a:avLst/>
          </a:prstGeom>
        </p:spPr>
      </p:pic>
    </p:spTree>
    <p:extLst>
      <p:ext uri="{BB962C8B-B14F-4D97-AF65-F5344CB8AC3E}">
        <p14:creationId xmlns:p14="http://schemas.microsoft.com/office/powerpoint/2010/main" val="3948757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70">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asonal-Photobook_Fall_win32_KB_V7" id="{7E9D4969-C83E-44EC-9953-FC315AAF65BF}" vid="{BE3B7053-EDE5-4508-A821-4E60A544638D}"/>
    </a:ext>
  </a:extLst>
</a:theme>
</file>

<file path=ppt/theme/theme3.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4.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0A62AC44390A45961A71AC3E74EB47" ma:contentTypeVersion="12" ma:contentTypeDescription="Create a new document." ma:contentTypeScope="" ma:versionID="23d0efe8ed549f6e5adec3095e10aea9">
  <xsd:schema xmlns:xsd="http://www.w3.org/2001/XMLSchema" xmlns:xs="http://www.w3.org/2001/XMLSchema" xmlns:p="http://schemas.microsoft.com/office/2006/metadata/properties" xmlns:ns2="0458ef9d-8489-45de-893c-c888f7844606" xmlns:ns3="27472886-ed32-4890-b906-d99ad92f28ff" targetNamespace="http://schemas.microsoft.com/office/2006/metadata/properties" ma:root="true" ma:fieldsID="7a8fc31bc57a5c9e1fb28fdd1f05ac8d" ns2:_="" ns3:_="">
    <xsd:import namespace="0458ef9d-8489-45de-893c-c888f7844606"/>
    <xsd:import namespace="27472886-ed32-4890-b906-d99ad92f28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8ef9d-8489-45de-893c-c888f7844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6766d53-76ce-4f5a-8ce4-87cbeec75f0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472886-ed32-4890-b906-d99ad92f28f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44b41ae-2683-4a47-a1f4-b04362eeb3ff}" ma:internalName="TaxCatchAll" ma:showField="CatchAllData" ma:web="27472886-ed32-4890-b906-d99ad92f28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7472886-ed32-4890-b906-d99ad92f28ff" xsi:nil="true"/>
    <lcf76f155ced4ddcb4097134ff3c332f xmlns="0458ef9d-8489-45de-893c-c888f78446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D3C275-7A3D-4C9A-8CFA-2EE1BD74AC55}">
  <ds:schemaRefs>
    <ds:schemaRef ds:uri="http://schemas.microsoft.com/sharepoint/v3/contenttype/forms"/>
  </ds:schemaRefs>
</ds:datastoreItem>
</file>

<file path=customXml/itemProps2.xml><?xml version="1.0" encoding="utf-8"?>
<ds:datastoreItem xmlns:ds="http://schemas.openxmlformats.org/officeDocument/2006/customXml" ds:itemID="{54028D77-E93D-4540-90A3-CF11CEE03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58ef9d-8489-45de-893c-c888f7844606"/>
    <ds:schemaRef ds:uri="27472886-ed32-4890-b906-d99ad92f2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72A918-1DF5-4953-AD62-0E7A1EF1E1E0}">
  <ds:schemaRefs>
    <ds:schemaRef ds:uri="http://purl.org/dc/term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27472886-ed32-4890-b906-d99ad92f28ff"/>
    <ds:schemaRef ds:uri="http://purl.org/dc/elements/1.1/"/>
    <ds:schemaRef ds:uri="http://schemas.microsoft.com/office/infopath/2007/PartnerControls"/>
    <ds:schemaRef ds:uri="0458ef9d-8489-45de-893c-c888f78446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356</Words>
  <Application>Microsoft Office PowerPoint</Application>
  <PresentationFormat>Widescreen</PresentationFormat>
  <Paragraphs>26</Paragraphs>
  <Slides>6</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Aptos</vt:lpstr>
      <vt:lpstr>Aptos Display</vt:lpstr>
      <vt:lpstr>Arial</vt:lpstr>
      <vt:lpstr>Arial Black</vt:lpstr>
      <vt:lpstr>Georgia</vt:lpstr>
      <vt:lpstr>Goudy Old Style</vt:lpstr>
      <vt:lpstr>Sabon Next LT</vt:lpstr>
      <vt:lpstr>Office Theme</vt:lpstr>
      <vt:lpstr>Custom</vt:lpstr>
      <vt:lpstr>Office Theme</vt:lpstr>
      <vt:lpstr>MarrakeshVTI</vt:lpstr>
      <vt:lpstr>TFI Feature 1.15:  Annual Evaluation</vt:lpstr>
      <vt:lpstr>Connecting the Dots: Behavioral Supports and Academic Outcomes</vt:lpstr>
      <vt:lpstr>Annual Fidelity Measurements</vt:lpstr>
      <vt:lpstr>PBIS TFI Results 21-22 School Year</vt:lpstr>
      <vt:lpstr>PBIS TFI Results 22-23 School Year</vt:lpstr>
      <vt:lpstr>PBIS TFI Results 23-24 School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Kadlec, Marisa</dc:creator>
  <cp:lastModifiedBy>Anyanwu, Onyema</cp:lastModifiedBy>
  <cp:revision>42</cp:revision>
  <dcterms:created xsi:type="dcterms:W3CDTF">2024-12-19T17:43:16Z</dcterms:created>
  <dcterms:modified xsi:type="dcterms:W3CDTF">2025-03-10T19:56:35Z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0x010100F40A62AC44390A45961A71AC3E74EB47</vt:lpwstr>
  </property>
  <property fmtid="{D5CDD505-2E9C-101B-9397-08002B2CF9AE}" pid="3" name="MediaServiceImageTags">
    <vt:lpwstr/>
  </property>
</Properties>
</file>